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0"/>
  </p:notesMasterIdLst>
  <p:sldIdLst>
    <p:sldId id="256" r:id="rId2"/>
    <p:sldId id="257" r:id="rId3"/>
    <p:sldId id="258" r:id="rId4"/>
    <p:sldId id="262" r:id="rId5"/>
    <p:sldId id="264" r:id="rId6"/>
    <p:sldId id="259" r:id="rId7"/>
    <p:sldId id="261" r:id="rId8"/>
    <p:sldId id="260"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4536A1-2A8C-4E95-832B-0503CA9DB209}">
  <a:tblStyle styleId="{5A4536A1-2A8C-4E95-832B-0503CA9DB2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8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5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2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7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9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49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39a8fcca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39a8fcca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81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52225" y="1658932"/>
            <a:ext cx="4371300" cy="1701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252225" y="3360280"/>
            <a:ext cx="2646600" cy="59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0"/>
            <a:ext cx="594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386750" y="0"/>
            <a:ext cx="2757300" cy="275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rot="10800000" flipH="1">
            <a:off x="7885900" y="4639800"/>
            <a:ext cx="1260000" cy="503700"/>
          </a:xfrm>
          <a:prstGeom prst="bentConnector3">
            <a:avLst>
              <a:gd name="adj1" fmla="val 22"/>
            </a:avLst>
          </a:prstGeom>
          <a:noFill/>
          <a:ln w="19050" cap="flat" cmpd="sng">
            <a:solidFill>
              <a:schemeClr val="dk1"/>
            </a:solidFill>
            <a:prstDash val="lgDash"/>
            <a:round/>
            <a:headEnd type="none" w="med" len="med"/>
            <a:tailEnd type="none" w="med" len="med"/>
          </a:ln>
        </p:spPr>
      </p:cxnSp>
      <p:grpSp>
        <p:nvGrpSpPr>
          <p:cNvPr id="14" name="Google Shape;14;p2"/>
          <p:cNvGrpSpPr/>
          <p:nvPr/>
        </p:nvGrpSpPr>
        <p:grpSpPr>
          <a:xfrm>
            <a:off x="493528" y="313432"/>
            <a:ext cx="443148" cy="443148"/>
            <a:chOff x="2787725" y="238125"/>
            <a:chExt cx="513200" cy="513200"/>
          </a:xfrm>
        </p:grpSpPr>
        <p:sp>
          <p:nvSpPr>
            <p:cNvPr id="15" name="Google Shape;15;p2"/>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26975" y="4519650"/>
            <a:ext cx="262800" cy="262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78"/>
        <p:cNvGrpSpPr/>
        <p:nvPr/>
      </p:nvGrpSpPr>
      <p:grpSpPr>
        <a:xfrm>
          <a:off x="0" y="0"/>
          <a:ext cx="0" cy="0"/>
          <a:chOff x="0" y="0"/>
          <a:chExt cx="0" cy="0"/>
        </a:xfrm>
      </p:grpSpPr>
      <p:sp>
        <p:nvSpPr>
          <p:cNvPr id="279" name="Google Shape;279;p22"/>
          <p:cNvSpPr/>
          <p:nvPr/>
        </p:nvSpPr>
        <p:spPr>
          <a:xfrm>
            <a:off x="0" y="0"/>
            <a:ext cx="594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 name="Google Shape;280;p22"/>
          <p:cNvCxnSpPr/>
          <p:nvPr/>
        </p:nvCxnSpPr>
        <p:spPr>
          <a:xfrm rot="10800000">
            <a:off x="100" y="4517400"/>
            <a:ext cx="1505700" cy="626100"/>
          </a:xfrm>
          <a:prstGeom prst="bentConnector3">
            <a:avLst>
              <a:gd name="adj1" fmla="val 526"/>
            </a:avLst>
          </a:prstGeom>
          <a:noFill/>
          <a:ln w="19050" cap="flat" cmpd="sng">
            <a:solidFill>
              <a:schemeClr val="dk1"/>
            </a:solidFill>
            <a:prstDash val="lgDash"/>
            <a:round/>
            <a:headEnd type="none" w="med" len="med"/>
            <a:tailEnd type="none" w="med" len="med"/>
          </a:ln>
        </p:spPr>
      </p:cxnSp>
      <p:sp>
        <p:nvSpPr>
          <p:cNvPr id="281" name="Google Shape;281;p22"/>
          <p:cNvSpPr/>
          <p:nvPr/>
        </p:nvSpPr>
        <p:spPr>
          <a:xfrm>
            <a:off x="7544088" y="38750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2"/>
          <p:cNvGrpSpPr/>
          <p:nvPr/>
        </p:nvGrpSpPr>
        <p:grpSpPr>
          <a:xfrm>
            <a:off x="8256778" y="1069432"/>
            <a:ext cx="443148" cy="443148"/>
            <a:chOff x="2787725" y="238125"/>
            <a:chExt cx="513200" cy="513200"/>
          </a:xfrm>
        </p:grpSpPr>
        <p:sp>
          <p:nvSpPr>
            <p:cNvPr id="283" name="Google Shape;283;p22"/>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7"/>
        <p:cNvGrpSpPr/>
        <p:nvPr/>
      </p:nvGrpSpPr>
      <p:grpSpPr>
        <a:xfrm>
          <a:off x="0" y="0"/>
          <a:ext cx="0" cy="0"/>
          <a:chOff x="0" y="0"/>
          <a:chExt cx="0" cy="0"/>
        </a:xfrm>
      </p:grpSpPr>
      <p:sp>
        <p:nvSpPr>
          <p:cNvPr id="288" name="Google Shape;288;p23"/>
          <p:cNvSpPr/>
          <p:nvPr/>
        </p:nvSpPr>
        <p:spPr>
          <a:xfrm>
            <a:off x="0" y="0"/>
            <a:ext cx="59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23"/>
          <p:cNvGrpSpPr/>
          <p:nvPr/>
        </p:nvGrpSpPr>
        <p:grpSpPr>
          <a:xfrm rot="5400000">
            <a:off x="7416677" y="3527718"/>
            <a:ext cx="1086253" cy="1075335"/>
            <a:chOff x="4885052" y="50999"/>
            <a:chExt cx="1616448" cy="1600201"/>
          </a:xfrm>
        </p:grpSpPr>
        <p:cxnSp>
          <p:nvCxnSpPr>
            <p:cNvPr id="290" name="Google Shape;290;p23"/>
            <p:cNvCxnSpPr/>
            <p:nvPr/>
          </p:nvCxnSpPr>
          <p:spPr>
            <a:xfrm>
              <a:off x="4885052" y="50999"/>
              <a:ext cx="1609200" cy="7962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291" name="Google Shape;291;p23"/>
            <p:cNvCxnSpPr/>
            <p:nvPr/>
          </p:nvCxnSpPr>
          <p:spPr>
            <a:xfrm>
              <a:off x="6501500" y="856200"/>
              <a:ext cx="0" cy="795000"/>
            </a:xfrm>
            <a:prstGeom prst="straightConnector1">
              <a:avLst/>
            </a:prstGeom>
            <a:noFill/>
            <a:ln w="19050" cap="flat" cmpd="sng">
              <a:solidFill>
                <a:schemeClr val="dk1"/>
              </a:solidFill>
              <a:prstDash val="lgDash"/>
              <a:round/>
              <a:headEnd type="none" w="med" len="med"/>
              <a:tailEnd type="none" w="med" len="med"/>
            </a:ln>
          </p:spPr>
        </p:cxnSp>
      </p:grpSp>
      <p:sp>
        <p:nvSpPr>
          <p:cNvPr id="292" name="Google Shape;292;p23"/>
          <p:cNvSpPr/>
          <p:nvPr/>
        </p:nvSpPr>
        <p:spPr>
          <a:xfrm>
            <a:off x="1448125" y="38652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23"/>
          <p:cNvGrpSpPr/>
          <p:nvPr/>
        </p:nvGrpSpPr>
        <p:grpSpPr>
          <a:xfrm>
            <a:off x="533153" y="857757"/>
            <a:ext cx="443148" cy="443148"/>
            <a:chOff x="2787725" y="238125"/>
            <a:chExt cx="513200" cy="513200"/>
          </a:xfrm>
        </p:grpSpPr>
        <p:sp>
          <p:nvSpPr>
            <p:cNvPr id="294" name="Google Shape;294;p23"/>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p:nvPr/>
        </p:nvSpPr>
        <p:spPr>
          <a:xfrm>
            <a:off x="0" y="0"/>
            <a:ext cx="59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p:nvPr>
        </p:nvSpPr>
        <p:spPr>
          <a:xfrm>
            <a:off x="1003900" y="535000"/>
            <a:ext cx="74250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sp>
        <p:nvSpPr>
          <p:cNvPr id="34" name="Google Shape;34;p4"/>
          <p:cNvSpPr txBox="1">
            <a:spLocks noGrp="1"/>
          </p:cNvSpPr>
          <p:nvPr>
            <p:ph type="body" idx="1"/>
          </p:nvPr>
        </p:nvSpPr>
        <p:spPr>
          <a:xfrm>
            <a:off x="1003900" y="1175200"/>
            <a:ext cx="7425000" cy="34332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1pPr>
            <a:lvl2pPr marL="914400" lvl="1"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2pPr>
            <a:lvl3pPr marL="1371600" lvl="2"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3pPr>
            <a:lvl4pPr marL="1828800" lvl="3"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4pPr>
            <a:lvl5pPr marL="2286000" lvl="4"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5pPr>
            <a:lvl6pPr marL="2743200" lvl="5"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6pPr>
            <a:lvl7pPr marL="3200400" lvl="6"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7pPr>
            <a:lvl8pPr marL="3657600" lvl="7"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8pPr>
            <a:lvl9pPr marL="4114800" lvl="8" indent="-304800" rtl="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9pPr>
          </a:lstStyle>
          <a:p>
            <a:endParaRPr/>
          </a:p>
        </p:txBody>
      </p:sp>
      <p:grpSp>
        <p:nvGrpSpPr>
          <p:cNvPr id="35" name="Google Shape;35;p4"/>
          <p:cNvGrpSpPr/>
          <p:nvPr/>
        </p:nvGrpSpPr>
        <p:grpSpPr>
          <a:xfrm>
            <a:off x="8167888" y="372808"/>
            <a:ext cx="1116400" cy="1104975"/>
            <a:chOff x="7023100" y="1097275"/>
            <a:chExt cx="1116400" cy="1104975"/>
          </a:xfrm>
        </p:grpSpPr>
        <p:cxnSp>
          <p:nvCxnSpPr>
            <p:cNvPr id="36" name="Google Shape;36;p4"/>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37" name="Google Shape;37;p4"/>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38" name="Google Shape;38;p4"/>
          <p:cNvSpPr/>
          <p:nvPr/>
        </p:nvSpPr>
        <p:spPr>
          <a:xfrm>
            <a:off x="8576250" y="286892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12" y="4821875"/>
            <a:ext cx="1996500" cy="1021200"/>
          </a:xfrm>
          <a:prstGeom prst="bentConnector3">
            <a:avLst>
              <a:gd name="adj1" fmla="val 155376"/>
            </a:avLst>
          </a:prstGeom>
          <a:noFill/>
          <a:ln w="19050" cap="flat" cmpd="sng">
            <a:solidFill>
              <a:schemeClr val="dk1"/>
            </a:solidFill>
            <a:prstDash val="lgDash"/>
            <a:round/>
            <a:headEnd type="none" w="med" len="med"/>
            <a:tailEnd type="none" w="med" len="med"/>
          </a:ln>
        </p:spPr>
      </p:cxnSp>
      <p:sp>
        <p:nvSpPr>
          <p:cNvPr id="40" name="Google Shape;40;p4"/>
          <p:cNvSpPr/>
          <p:nvPr/>
        </p:nvSpPr>
        <p:spPr>
          <a:xfrm>
            <a:off x="410375" y="272200"/>
            <a:ext cx="262800" cy="26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841078" y="4291607"/>
            <a:ext cx="443148" cy="443148"/>
            <a:chOff x="2787725" y="238125"/>
            <a:chExt cx="513200" cy="513200"/>
          </a:xfrm>
        </p:grpSpPr>
        <p:sp>
          <p:nvSpPr>
            <p:cNvPr id="42" name="Google Shape;42;p4"/>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p:nvPr/>
        </p:nvSpPr>
        <p:spPr>
          <a:xfrm>
            <a:off x="3932000" y="4466679"/>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1pPr>
            <a:lvl2pPr lvl="1"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2pPr>
            <a:lvl3pPr lvl="2"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3pPr>
            <a:lvl4pPr lvl="3"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4pPr>
            <a:lvl5pPr lvl="4"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5pPr>
            <a:lvl6pPr lvl="5"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6pPr>
            <a:lvl7pPr lvl="6"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7pPr>
            <a:lvl8pPr lvl="7"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8pPr>
            <a:lvl9pPr lvl="8" algn="ctr">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9pPr>
          </a:lstStyle>
          <a:p>
            <a:endParaRPr/>
          </a:p>
        </p:txBody>
      </p:sp>
      <p:sp>
        <p:nvSpPr>
          <p:cNvPr id="49" name="Google Shape;49;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1pPr>
            <a:lvl2pPr lvl="1"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2pPr>
            <a:lvl3pPr lvl="2"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3pPr>
            <a:lvl4pPr lvl="3"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4pPr>
            <a:lvl5pPr lvl="4"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5pPr>
            <a:lvl6pPr lvl="5"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6pPr>
            <a:lvl7pPr lvl="6"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7pPr>
            <a:lvl8pPr lvl="7"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8pPr>
            <a:lvl9pPr lvl="8" algn="ctr" rtl="0">
              <a:lnSpc>
                <a:spcPct val="100000"/>
              </a:lnSpc>
              <a:spcBef>
                <a:spcPts val="0"/>
              </a:spcBef>
              <a:spcAft>
                <a:spcPts val="0"/>
              </a:spcAft>
              <a:buClr>
                <a:schemeClr val="dk1"/>
              </a:buClr>
              <a:buSzPts val="2200"/>
              <a:buFont typeface="Antonio"/>
              <a:buNone/>
              <a:defRPr sz="2200">
                <a:solidFill>
                  <a:schemeClr val="dk1"/>
                </a:solidFill>
                <a:highlight>
                  <a:schemeClr val="accent3"/>
                </a:highlight>
                <a:latin typeface="Antonio"/>
                <a:ea typeface="Antonio"/>
                <a:cs typeface="Antonio"/>
                <a:sym typeface="Antonio"/>
              </a:defRPr>
            </a:lvl9pPr>
          </a:lstStyle>
          <a:p>
            <a:endParaRPr/>
          </a:p>
        </p:txBody>
      </p:sp>
      <p:sp>
        <p:nvSpPr>
          <p:cNvPr id="50" name="Google Shape;50;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1" name="Google Shape;51;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5"/>
          <p:cNvSpPr/>
          <p:nvPr/>
        </p:nvSpPr>
        <p:spPr>
          <a:xfrm>
            <a:off x="0" y="0"/>
            <a:ext cx="594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a:spLocks noGrp="1"/>
          </p:cNvSpPr>
          <p:nvPr>
            <p:ph type="title"/>
          </p:nvPr>
        </p:nvSpPr>
        <p:spPr>
          <a:xfrm>
            <a:off x="1003900" y="535000"/>
            <a:ext cx="74250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cxnSp>
        <p:nvCxnSpPr>
          <p:cNvPr id="54" name="Google Shape;54;p5"/>
          <p:cNvCxnSpPr/>
          <p:nvPr/>
        </p:nvCxnSpPr>
        <p:spPr>
          <a:xfrm flipH="1">
            <a:off x="8314875" y="4419600"/>
            <a:ext cx="890100" cy="723900"/>
          </a:xfrm>
          <a:prstGeom prst="bentConnector3">
            <a:avLst>
              <a:gd name="adj1" fmla="val 100163"/>
            </a:avLst>
          </a:prstGeom>
          <a:noFill/>
          <a:ln w="19050" cap="flat" cmpd="sng">
            <a:solidFill>
              <a:schemeClr val="dk1"/>
            </a:solidFill>
            <a:prstDash val="lgDash"/>
            <a:round/>
            <a:headEnd type="none" w="med" len="med"/>
            <a:tailEnd type="none" w="med" len="med"/>
          </a:ln>
        </p:spPr>
      </p:cxnSp>
      <p:sp>
        <p:nvSpPr>
          <p:cNvPr id="55" name="Google Shape;55;p5"/>
          <p:cNvSpPr/>
          <p:nvPr/>
        </p:nvSpPr>
        <p:spPr>
          <a:xfrm>
            <a:off x="7339650" y="45619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2237725" y="42235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5"/>
          <p:cNvGrpSpPr/>
          <p:nvPr/>
        </p:nvGrpSpPr>
        <p:grpSpPr>
          <a:xfrm>
            <a:off x="965953" y="4368682"/>
            <a:ext cx="443148" cy="443148"/>
            <a:chOff x="2787725" y="238125"/>
            <a:chExt cx="513200" cy="513200"/>
          </a:xfrm>
        </p:grpSpPr>
        <p:sp>
          <p:nvSpPr>
            <p:cNvPr id="58" name="Google Shape;58;p5"/>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5"/>
          <p:cNvGrpSpPr/>
          <p:nvPr/>
        </p:nvGrpSpPr>
        <p:grpSpPr>
          <a:xfrm>
            <a:off x="8296403" y="633532"/>
            <a:ext cx="443148" cy="443148"/>
            <a:chOff x="2787725" y="238125"/>
            <a:chExt cx="513200" cy="513200"/>
          </a:xfrm>
        </p:grpSpPr>
        <p:sp>
          <p:nvSpPr>
            <p:cNvPr id="63" name="Google Shape;63;p5"/>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 name="Google Shape;67;p5"/>
          <p:cNvCxnSpPr/>
          <p:nvPr/>
        </p:nvCxnSpPr>
        <p:spPr>
          <a:xfrm>
            <a:off x="395888" y="400281"/>
            <a:ext cx="638400" cy="0"/>
          </a:xfrm>
          <a:prstGeom prst="straightConnector1">
            <a:avLst/>
          </a:prstGeom>
          <a:noFill/>
          <a:ln w="19050" cap="flat" cmpd="sng">
            <a:solidFill>
              <a:schemeClr val="dk1"/>
            </a:solidFill>
            <a:prstDash val="lgDash"/>
            <a:round/>
            <a:headEnd type="none" w="med" len="med"/>
            <a:tailEnd type="none" w="med" len="med"/>
          </a:ln>
        </p:spPr>
      </p:cxnSp>
      <p:sp>
        <p:nvSpPr>
          <p:cNvPr id="68" name="Google Shape;68;p5"/>
          <p:cNvSpPr/>
          <p:nvPr/>
        </p:nvSpPr>
        <p:spPr>
          <a:xfrm>
            <a:off x="7766013" y="-40471"/>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76" name="Google Shape;76;p7"/>
          <p:cNvSpPr/>
          <p:nvPr/>
        </p:nvSpPr>
        <p:spPr>
          <a:xfrm>
            <a:off x="0" y="0"/>
            <a:ext cx="59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txBox="1">
            <a:spLocks noGrp="1"/>
          </p:cNvSpPr>
          <p:nvPr>
            <p:ph type="title"/>
          </p:nvPr>
        </p:nvSpPr>
        <p:spPr>
          <a:xfrm>
            <a:off x="1003900" y="535000"/>
            <a:ext cx="74250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grpSp>
        <p:nvGrpSpPr>
          <p:cNvPr id="78" name="Google Shape;78;p7"/>
          <p:cNvGrpSpPr/>
          <p:nvPr/>
        </p:nvGrpSpPr>
        <p:grpSpPr>
          <a:xfrm>
            <a:off x="8385928" y="709332"/>
            <a:ext cx="443148" cy="443148"/>
            <a:chOff x="2787725" y="238125"/>
            <a:chExt cx="513200" cy="513200"/>
          </a:xfrm>
        </p:grpSpPr>
        <p:sp>
          <p:nvSpPr>
            <p:cNvPr id="79" name="Google Shape;79;p7"/>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7"/>
          <p:cNvSpPr/>
          <p:nvPr/>
        </p:nvSpPr>
        <p:spPr>
          <a:xfrm>
            <a:off x="910900" y="423612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7750950" y="-96900"/>
            <a:ext cx="262800" cy="262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7"/>
          <p:cNvCxnSpPr/>
          <p:nvPr/>
        </p:nvCxnSpPr>
        <p:spPr>
          <a:xfrm>
            <a:off x="0" y="4807125"/>
            <a:ext cx="1035600" cy="339000"/>
          </a:xfrm>
          <a:prstGeom prst="bentConnector3">
            <a:avLst>
              <a:gd name="adj1" fmla="val 101016"/>
            </a:avLst>
          </a:prstGeom>
          <a:noFill/>
          <a:ln w="19050" cap="flat" cmpd="sng">
            <a:solidFill>
              <a:schemeClr val="dk1"/>
            </a:solidFill>
            <a:prstDash val="lg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88" name="Google Shape;88;p8"/>
          <p:cNvSpPr/>
          <p:nvPr/>
        </p:nvSpPr>
        <p:spPr>
          <a:xfrm>
            <a:off x="0" y="0"/>
            <a:ext cx="5943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5593639" y="785999"/>
            <a:ext cx="1616448" cy="1600201"/>
            <a:chOff x="4885052" y="50999"/>
            <a:chExt cx="1616448" cy="1600201"/>
          </a:xfrm>
        </p:grpSpPr>
        <p:cxnSp>
          <p:nvCxnSpPr>
            <p:cNvPr id="90" name="Google Shape;90;p8"/>
            <p:cNvCxnSpPr/>
            <p:nvPr/>
          </p:nvCxnSpPr>
          <p:spPr>
            <a:xfrm>
              <a:off x="4885052" y="50999"/>
              <a:ext cx="1609200" cy="7962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91" name="Google Shape;91;p8"/>
            <p:cNvCxnSpPr/>
            <p:nvPr/>
          </p:nvCxnSpPr>
          <p:spPr>
            <a:xfrm>
              <a:off x="6501500" y="856200"/>
              <a:ext cx="0" cy="795000"/>
            </a:xfrm>
            <a:prstGeom prst="straightConnector1">
              <a:avLst/>
            </a:prstGeom>
            <a:noFill/>
            <a:ln w="19050" cap="flat" cmpd="sng">
              <a:solidFill>
                <a:schemeClr val="dk1"/>
              </a:solidFill>
              <a:prstDash val="lgDash"/>
              <a:round/>
              <a:headEnd type="none" w="med" len="med"/>
              <a:tailEnd type="none" w="med" len="med"/>
            </a:ln>
          </p:spPr>
        </p:cxnSp>
      </p:grpSp>
      <p:grpSp>
        <p:nvGrpSpPr>
          <p:cNvPr id="92" name="Google Shape;92;p8"/>
          <p:cNvGrpSpPr/>
          <p:nvPr/>
        </p:nvGrpSpPr>
        <p:grpSpPr>
          <a:xfrm>
            <a:off x="4504099" y="467219"/>
            <a:ext cx="655246" cy="637546"/>
            <a:chOff x="1837200" y="1945425"/>
            <a:chExt cx="1622700" cy="1578475"/>
          </a:xfrm>
        </p:grpSpPr>
        <p:sp>
          <p:nvSpPr>
            <p:cNvPr id="93" name="Google Shape;93;p8"/>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8"/>
          <p:cNvGrpSpPr/>
          <p:nvPr/>
        </p:nvGrpSpPr>
        <p:grpSpPr>
          <a:xfrm>
            <a:off x="4774603" y="3971082"/>
            <a:ext cx="443148" cy="443148"/>
            <a:chOff x="2787725" y="238125"/>
            <a:chExt cx="513200" cy="513200"/>
          </a:xfrm>
        </p:grpSpPr>
        <p:sp>
          <p:nvSpPr>
            <p:cNvPr id="100" name="Google Shape;100;p8"/>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2095400" y="371835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7927400" y="868429"/>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8"/>
          <p:cNvCxnSpPr/>
          <p:nvPr/>
        </p:nvCxnSpPr>
        <p:spPr>
          <a:xfrm rot="10800000">
            <a:off x="594307" y="4138657"/>
            <a:ext cx="1229400" cy="608100"/>
          </a:xfrm>
          <a:prstGeom prst="bentConnector3">
            <a:avLst>
              <a:gd name="adj1" fmla="val 50000"/>
            </a:avLst>
          </a:prstGeom>
          <a:noFill/>
          <a:ln w="19050" cap="flat" cmpd="sng">
            <a:solidFill>
              <a:schemeClr val="dk1"/>
            </a:solidFill>
            <a:prstDash val="lgDash"/>
            <a:round/>
            <a:headEnd type="none" w="med" len="med"/>
            <a:tailEnd type="none" w="med" len="med"/>
          </a:ln>
        </p:spPr>
      </p:cxnSp>
      <p:sp>
        <p:nvSpPr>
          <p:cNvPr id="107" name="Google Shape;107;p8"/>
          <p:cNvSpPr/>
          <p:nvPr/>
        </p:nvSpPr>
        <p:spPr>
          <a:xfrm>
            <a:off x="8978425" y="1553550"/>
            <a:ext cx="262800" cy="262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8"/>
          <p:cNvGrpSpPr/>
          <p:nvPr/>
        </p:nvGrpSpPr>
        <p:grpSpPr>
          <a:xfrm>
            <a:off x="493528" y="313432"/>
            <a:ext cx="443148" cy="443148"/>
            <a:chOff x="2787725" y="238125"/>
            <a:chExt cx="513200" cy="513200"/>
          </a:xfrm>
        </p:grpSpPr>
        <p:sp>
          <p:nvSpPr>
            <p:cNvPr id="109" name="Google Shape;109;p8"/>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2368400" y="103795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5" name="Google Shape;115;p9"/>
          <p:cNvSpPr txBox="1">
            <a:spLocks noGrp="1"/>
          </p:cNvSpPr>
          <p:nvPr>
            <p:ph type="subTitle" idx="1"/>
          </p:nvPr>
        </p:nvSpPr>
        <p:spPr>
          <a:xfrm>
            <a:off x="2368350" y="1879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9"/>
          <p:cNvSpPr/>
          <p:nvPr/>
        </p:nvSpPr>
        <p:spPr>
          <a:xfrm>
            <a:off x="0" y="0"/>
            <a:ext cx="594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9"/>
          <p:cNvGrpSpPr/>
          <p:nvPr/>
        </p:nvGrpSpPr>
        <p:grpSpPr>
          <a:xfrm>
            <a:off x="8167888" y="372808"/>
            <a:ext cx="1116400" cy="1104975"/>
            <a:chOff x="7023100" y="1097275"/>
            <a:chExt cx="1116400" cy="1104975"/>
          </a:xfrm>
        </p:grpSpPr>
        <p:cxnSp>
          <p:nvCxnSpPr>
            <p:cNvPr id="118" name="Google Shape;118;p9"/>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119" name="Google Shape;119;p9"/>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120" name="Google Shape;120;p9"/>
          <p:cNvSpPr/>
          <p:nvPr/>
        </p:nvSpPr>
        <p:spPr>
          <a:xfrm>
            <a:off x="8576250" y="286892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 name="Google Shape;121;p9"/>
          <p:cNvCxnSpPr/>
          <p:nvPr/>
        </p:nvCxnSpPr>
        <p:spPr>
          <a:xfrm>
            <a:off x="-12" y="4821875"/>
            <a:ext cx="1996500" cy="1021200"/>
          </a:xfrm>
          <a:prstGeom prst="bentConnector3">
            <a:avLst>
              <a:gd name="adj1" fmla="val 155376"/>
            </a:avLst>
          </a:prstGeom>
          <a:noFill/>
          <a:ln w="19050" cap="flat" cmpd="sng">
            <a:solidFill>
              <a:schemeClr val="dk1"/>
            </a:solidFill>
            <a:prstDash val="lgDash"/>
            <a:round/>
            <a:headEnd type="none" w="med" len="med"/>
            <a:tailEnd type="none" w="med" len="med"/>
          </a:ln>
        </p:spPr>
      </p:cxnSp>
      <p:sp>
        <p:nvSpPr>
          <p:cNvPr id="122" name="Google Shape;122;p9"/>
          <p:cNvSpPr/>
          <p:nvPr/>
        </p:nvSpPr>
        <p:spPr>
          <a:xfrm>
            <a:off x="410375" y="272200"/>
            <a:ext cx="262800" cy="26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7841078" y="4291607"/>
            <a:ext cx="443148" cy="443148"/>
            <a:chOff x="2787725" y="238125"/>
            <a:chExt cx="513200" cy="513200"/>
          </a:xfrm>
        </p:grpSpPr>
        <p:sp>
          <p:nvSpPr>
            <p:cNvPr id="124" name="Google Shape;124;p9"/>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9"/>
          <p:cNvSpPr/>
          <p:nvPr/>
        </p:nvSpPr>
        <p:spPr>
          <a:xfrm>
            <a:off x="3932000" y="4466679"/>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1" name="Google Shape;131;p10"/>
          <p:cNvSpPr/>
          <p:nvPr/>
        </p:nvSpPr>
        <p:spPr>
          <a:xfrm>
            <a:off x="0" y="0"/>
            <a:ext cx="594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0"/>
          <p:cNvGrpSpPr/>
          <p:nvPr/>
        </p:nvGrpSpPr>
        <p:grpSpPr>
          <a:xfrm rot="5400000">
            <a:off x="7416677" y="3527718"/>
            <a:ext cx="1086253" cy="1075335"/>
            <a:chOff x="4885052" y="50999"/>
            <a:chExt cx="1616448" cy="1600201"/>
          </a:xfrm>
        </p:grpSpPr>
        <p:cxnSp>
          <p:nvCxnSpPr>
            <p:cNvPr id="133" name="Google Shape;133;p10"/>
            <p:cNvCxnSpPr/>
            <p:nvPr/>
          </p:nvCxnSpPr>
          <p:spPr>
            <a:xfrm>
              <a:off x="4885052" y="50999"/>
              <a:ext cx="1609200" cy="7962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134" name="Google Shape;134;p10"/>
            <p:cNvCxnSpPr/>
            <p:nvPr/>
          </p:nvCxnSpPr>
          <p:spPr>
            <a:xfrm>
              <a:off x="6501500" y="856200"/>
              <a:ext cx="0" cy="795000"/>
            </a:xfrm>
            <a:prstGeom prst="straightConnector1">
              <a:avLst/>
            </a:prstGeom>
            <a:noFill/>
            <a:ln w="19050" cap="flat" cmpd="sng">
              <a:solidFill>
                <a:schemeClr val="dk1"/>
              </a:solidFill>
              <a:prstDash val="lgDash"/>
              <a:round/>
              <a:headEnd type="none" w="med" len="med"/>
              <a:tailEnd type="none" w="med" len="med"/>
            </a:ln>
          </p:spPr>
        </p:cxnSp>
      </p:grpSp>
      <p:sp>
        <p:nvSpPr>
          <p:cNvPr id="135" name="Google Shape;135;p10"/>
          <p:cNvSpPr/>
          <p:nvPr/>
        </p:nvSpPr>
        <p:spPr>
          <a:xfrm>
            <a:off x="1448125" y="38652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0"/>
          <p:cNvGrpSpPr/>
          <p:nvPr/>
        </p:nvGrpSpPr>
        <p:grpSpPr>
          <a:xfrm>
            <a:off x="533153" y="857757"/>
            <a:ext cx="443148" cy="443148"/>
            <a:chOff x="2787725" y="238125"/>
            <a:chExt cx="513200" cy="513200"/>
          </a:xfrm>
        </p:grpSpPr>
        <p:sp>
          <p:nvSpPr>
            <p:cNvPr id="137" name="Google Shape;137;p10"/>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sp>
        <p:nvSpPr>
          <p:cNvPr id="142" name="Google Shape;14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Antonio"/>
              <a:buNone/>
              <a:defRPr sz="9600">
                <a:highlight>
                  <a:schemeClr val="accent3"/>
                </a:highlight>
                <a:latin typeface="Antonio"/>
                <a:ea typeface="Antonio"/>
                <a:cs typeface="Antonio"/>
                <a:sym typeface="Antonio"/>
              </a:defRPr>
            </a:lvl1pPr>
            <a:lvl2pPr lvl="1" algn="ctr">
              <a:spcBef>
                <a:spcPts val="0"/>
              </a:spcBef>
              <a:spcAft>
                <a:spcPts val="0"/>
              </a:spcAft>
              <a:buSzPts val="9600"/>
              <a:buFont typeface="Antonio"/>
              <a:buNone/>
              <a:defRPr sz="9600">
                <a:highlight>
                  <a:schemeClr val="accent3"/>
                </a:highlight>
                <a:latin typeface="Antonio"/>
                <a:ea typeface="Antonio"/>
                <a:cs typeface="Antonio"/>
                <a:sym typeface="Antonio"/>
              </a:defRPr>
            </a:lvl2pPr>
            <a:lvl3pPr lvl="2" algn="ctr">
              <a:spcBef>
                <a:spcPts val="0"/>
              </a:spcBef>
              <a:spcAft>
                <a:spcPts val="0"/>
              </a:spcAft>
              <a:buSzPts val="9600"/>
              <a:buFont typeface="Antonio"/>
              <a:buNone/>
              <a:defRPr sz="9600">
                <a:highlight>
                  <a:schemeClr val="accent3"/>
                </a:highlight>
                <a:latin typeface="Antonio"/>
                <a:ea typeface="Antonio"/>
                <a:cs typeface="Antonio"/>
                <a:sym typeface="Antonio"/>
              </a:defRPr>
            </a:lvl3pPr>
            <a:lvl4pPr lvl="3" algn="ctr">
              <a:spcBef>
                <a:spcPts val="0"/>
              </a:spcBef>
              <a:spcAft>
                <a:spcPts val="0"/>
              </a:spcAft>
              <a:buSzPts val="9600"/>
              <a:buFont typeface="Antonio"/>
              <a:buNone/>
              <a:defRPr sz="9600">
                <a:highlight>
                  <a:schemeClr val="accent3"/>
                </a:highlight>
                <a:latin typeface="Antonio"/>
                <a:ea typeface="Antonio"/>
                <a:cs typeface="Antonio"/>
                <a:sym typeface="Antonio"/>
              </a:defRPr>
            </a:lvl4pPr>
            <a:lvl5pPr lvl="4" algn="ctr">
              <a:spcBef>
                <a:spcPts val="0"/>
              </a:spcBef>
              <a:spcAft>
                <a:spcPts val="0"/>
              </a:spcAft>
              <a:buSzPts val="9600"/>
              <a:buFont typeface="Antonio"/>
              <a:buNone/>
              <a:defRPr sz="9600">
                <a:highlight>
                  <a:schemeClr val="accent3"/>
                </a:highlight>
                <a:latin typeface="Antonio"/>
                <a:ea typeface="Antonio"/>
                <a:cs typeface="Antonio"/>
                <a:sym typeface="Antonio"/>
              </a:defRPr>
            </a:lvl5pPr>
            <a:lvl6pPr lvl="5" algn="ctr">
              <a:spcBef>
                <a:spcPts val="0"/>
              </a:spcBef>
              <a:spcAft>
                <a:spcPts val="0"/>
              </a:spcAft>
              <a:buSzPts val="9600"/>
              <a:buFont typeface="Antonio"/>
              <a:buNone/>
              <a:defRPr sz="9600">
                <a:highlight>
                  <a:schemeClr val="accent3"/>
                </a:highlight>
                <a:latin typeface="Antonio"/>
                <a:ea typeface="Antonio"/>
                <a:cs typeface="Antonio"/>
                <a:sym typeface="Antonio"/>
              </a:defRPr>
            </a:lvl6pPr>
            <a:lvl7pPr lvl="6" algn="ctr">
              <a:spcBef>
                <a:spcPts val="0"/>
              </a:spcBef>
              <a:spcAft>
                <a:spcPts val="0"/>
              </a:spcAft>
              <a:buSzPts val="9600"/>
              <a:buFont typeface="Antonio"/>
              <a:buNone/>
              <a:defRPr sz="9600">
                <a:highlight>
                  <a:schemeClr val="accent3"/>
                </a:highlight>
                <a:latin typeface="Antonio"/>
                <a:ea typeface="Antonio"/>
                <a:cs typeface="Antonio"/>
                <a:sym typeface="Antonio"/>
              </a:defRPr>
            </a:lvl7pPr>
            <a:lvl8pPr lvl="7" algn="ctr">
              <a:spcBef>
                <a:spcPts val="0"/>
              </a:spcBef>
              <a:spcAft>
                <a:spcPts val="0"/>
              </a:spcAft>
              <a:buSzPts val="9600"/>
              <a:buFont typeface="Antonio"/>
              <a:buNone/>
              <a:defRPr sz="9600">
                <a:highlight>
                  <a:schemeClr val="accent3"/>
                </a:highlight>
                <a:latin typeface="Antonio"/>
                <a:ea typeface="Antonio"/>
                <a:cs typeface="Antonio"/>
                <a:sym typeface="Antonio"/>
              </a:defRPr>
            </a:lvl8pPr>
            <a:lvl9pPr lvl="8" algn="ctr">
              <a:spcBef>
                <a:spcPts val="0"/>
              </a:spcBef>
              <a:spcAft>
                <a:spcPts val="0"/>
              </a:spcAft>
              <a:buSzPts val="9600"/>
              <a:buFont typeface="Antonio"/>
              <a:buNone/>
              <a:defRPr sz="9600">
                <a:highlight>
                  <a:schemeClr val="accent3"/>
                </a:highlight>
                <a:latin typeface="Antonio"/>
                <a:ea typeface="Antonio"/>
                <a:cs typeface="Antonio"/>
                <a:sym typeface="Antonio"/>
              </a:defRPr>
            </a:lvl9pPr>
          </a:lstStyle>
          <a:p>
            <a:r>
              <a:t>xx%</a:t>
            </a:r>
          </a:p>
        </p:txBody>
      </p:sp>
      <p:sp>
        <p:nvSpPr>
          <p:cNvPr id="143" name="Google Shape;143;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4" name="Google Shape;144;p11"/>
          <p:cNvSpPr/>
          <p:nvPr/>
        </p:nvSpPr>
        <p:spPr>
          <a:xfrm>
            <a:off x="0" y="0"/>
            <a:ext cx="5943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1"/>
          <p:cNvGrpSpPr/>
          <p:nvPr/>
        </p:nvGrpSpPr>
        <p:grpSpPr>
          <a:xfrm>
            <a:off x="493528" y="4386932"/>
            <a:ext cx="443148" cy="443148"/>
            <a:chOff x="2787725" y="238125"/>
            <a:chExt cx="513200" cy="513200"/>
          </a:xfrm>
        </p:grpSpPr>
        <p:sp>
          <p:nvSpPr>
            <p:cNvPr id="146" name="Google Shape;146;p11"/>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1"/>
          <p:cNvSpPr/>
          <p:nvPr/>
        </p:nvSpPr>
        <p:spPr>
          <a:xfrm>
            <a:off x="1326050" y="64700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 name="Google Shape;151;p11"/>
          <p:cNvCxnSpPr/>
          <p:nvPr/>
        </p:nvCxnSpPr>
        <p:spPr>
          <a:xfrm>
            <a:off x="6080700" y="0"/>
            <a:ext cx="3063300" cy="327600"/>
          </a:xfrm>
          <a:prstGeom prst="bentConnector3">
            <a:avLst>
              <a:gd name="adj1" fmla="val -221"/>
            </a:avLst>
          </a:prstGeom>
          <a:noFill/>
          <a:ln w="19050" cap="flat" cmpd="sng">
            <a:solidFill>
              <a:schemeClr val="dk1"/>
            </a:solidFill>
            <a:prstDash val="lgDash"/>
            <a:round/>
            <a:headEnd type="none" w="med" len="med"/>
            <a:tailEnd type="none" w="med" len="med"/>
          </a:ln>
        </p:spPr>
      </p:cxnSp>
      <p:grpSp>
        <p:nvGrpSpPr>
          <p:cNvPr id="152" name="Google Shape;152;p11"/>
          <p:cNvGrpSpPr/>
          <p:nvPr/>
        </p:nvGrpSpPr>
        <p:grpSpPr>
          <a:xfrm>
            <a:off x="7680887" y="3640944"/>
            <a:ext cx="655246" cy="637546"/>
            <a:chOff x="1837200" y="1945425"/>
            <a:chExt cx="1622700" cy="1578475"/>
          </a:xfrm>
        </p:grpSpPr>
        <p:sp>
          <p:nvSpPr>
            <p:cNvPr id="153" name="Google Shape;153;p11"/>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rot="-5400000">
            <a:off x="1523950" y="587208"/>
            <a:ext cx="1116400" cy="1104975"/>
            <a:chOff x="7023100" y="1097275"/>
            <a:chExt cx="1116400" cy="1104975"/>
          </a:xfrm>
        </p:grpSpPr>
        <p:cxnSp>
          <p:nvCxnSpPr>
            <p:cNvPr id="160" name="Google Shape;160;p11"/>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161" name="Google Shape;161;p11"/>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162" name="Google Shape;162;p11"/>
          <p:cNvSpPr/>
          <p:nvPr/>
        </p:nvSpPr>
        <p:spPr>
          <a:xfrm>
            <a:off x="1900900" y="415240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1"/>
          <p:cNvGrpSpPr/>
          <p:nvPr/>
        </p:nvGrpSpPr>
        <p:grpSpPr>
          <a:xfrm>
            <a:off x="7052953" y="968257"/>
            <a:ext cx="443148" cy="443148"/>
            <a:chOff x="2787725" y="238125"/>
            <a:chExt cx="513200" cy="513200"/>
          </a:xfrm>
        </p:grpSpPr>
        <p:sp>
          <p:nvSpPr>
            <p:cNvPr id="164" name="Google Shape;164;p11"/>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1"/>
          <p:cNvSpPr/>
          <p:nvPr/>
        </p:nvSpPr>
        <p:spPr>
          <a:xfrm>
            <a:off x="6538025" y="4278500"/>
            <a:ext cx="262800" cy="262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8336125" y="164020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7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3900" y="535000"/>
            <a:ext cx="7425000" cy="64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sp>
        <p:nvSpPr>
          <p:cNvPr id="7" name="Google Shape;7;p1"/>
          <p:cNvSpPr txBox="1">
            <a:spLocks noGrp="1"/>
          </p:cNvSpPr>
          <p:nvPr>
            <p:ph type="body" idx="1"/>
          </p:nvPr>
        </p:nvSpPr>
        <p:spPr>
          <a:xfrm>
            <a:off x="1003900" y="1175200"/>
            <a:ext cx="7425000" cy="3433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1pPr>
            <a:lvl2pPr marL="914400" lvl="1"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2pPr>
            <a:lvl3pPr marL="1371600" lvl="2"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3pPr>
            <a:lvl4pPr marL="1828800" lvl="3"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4pPr>
            <a:lvl5pPr marL="2286000" lvl="4"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5pPr>
            <a:lvl6pPr marL="2743200" lvl="5"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6pPr>
            <a:lvl7pPr marL="3200400" lvl="6"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7pPr>
            <a:lvl8pPr marL="3657600" lvl="7"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8pPr>
            <a:lvl9pPr marL="4114800" lvl="8" indent="-304800">
              <a:lnSpc>
                <a:spcPct val="100000"/>
              </a:lnSpc>
              <a:spcBef>
                <a:spcPts val="0"/>
              </a:spcBef>
              <a:spcAft>
                <a:spcPts val="0"/>
              </a:spcAft>
              <a:buClr>
                <a:schemeClr val="dk1"/>
              </a:buClr>
              <a:buSzPts val="1200"/>
              <a:buFont typeface="Space Mono"/>
              <a:buChar char="■"/>
              <a:defRPr sz="1200">
                <a:solidFill>
                  <a:schemeClr val="dk1"/>
                </a:solidFill>
                <a:latin typeface="Space Mono"/>
                <a:ea typeface="Space Mono"/>
                <a:cs typeface="Space Mono"/>
                <a:sym typeface="Space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xm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 Target="slide7.xm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3.xm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slide" Target="slide7.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notesSlide" Target="../notesSlides/notesSlide6.xml"/><Relationship Id="rId7" Type="http://schemas.openxmlformats.org/officeDocument/2006/relationships/image" Target="../media/image16.jpg"/><Relationship Id="rId12" Type="http://schemas.openxmlformats.org/officeDocument/2006/relationships/image" Target="../media/image21.jfi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jfif"/><Relationship Id="rId11" Type="http://schemas.openxmlformats.org/officeDocument/2006/relationships/image" Target="../media/image20.jpg"/><Relationship Id="rId5" Type="http://schemas.openxmlformats.org/officeDocument/2006/relationships/slide" Target="slide7.xml"/><Relationship Id="rId10" Type="http://schemas.openxmlformats.org/officeDocument/2006/relationships/image" Target="../media/image19.jfif"/><Relationship Id="rId4" Type="http://schemas.openxmlformats.org/officeDocument/2006/relationships/slide" Target="slide3.xml"/><Relationship Id="rId9" Type="http://schemas.openxmlformats.org/officeDocument/2006/relationships/image" Target="../media/image18.jpg"/><Relationship Id="rId14" Type="http://schemas.openxmlformats.org/officeDocument/2006/relationships/image" Target="../media/image23.jfif"/></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4.png"/><Relationship Id="rId5" Type="http://schemas.openxmlformats.org/officeDocument/2006/relationships/slide" Target="slide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3.xml"/><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slide" Target="slide7.xml"/><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1252225" y="1299616"/>
            <a:ext cx="4595100" cy="13574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5000" dirty="0" smtClean="0">
                <a:solidFill>
                  <a:schemeClr val="accent1"/>
                </a:solidFill>
                <a:latin typeface="Britannic Bold" panose="020B0903060703020204" pitchFamily="34" charset="0"/>
              </a:rPr>
              <a:t>Mathematics at BPS</a:t>
            </a:r>
            <a:endParaRPr sz="5000" dirty="0">
              <a:solidFill>
                <a:schemeClr val="accent1"/>
              </a:solidFill>
              <a:latin typeface="Britannic Bold" panose="020B0903060703020204" pitchFamily="34" charset="0"/>
            </a:endParaRPr>
          </a:p>
        </p:txBody>
      </p:sp>
      <p:grpSp>
        <p:nvGrpSpPr>
          <p:cNvPr id="310" name="Google Shape;310;p27"/>
          <p:cNvGrpSpPr/>
          <p:nvPr/>
        </p:nvGrpSpPr>
        <p:grpSpPr>
          <a:xfrm>
            <a:off x="1720473" y="342521"/>
            <a:ext cx="655246" cy="637546"/>
            <a:chOff x="1837200" y="1945425"/>
            <a:chExt cx="1622700" cy="1578475"/>
          </a:xfrm>
        </p:grpSpPr>
        <p:sp>
          <p:nvSpPr>
            <p:cNvPr id="311" name="Google Shape;311;p27"/>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7"/>
          <p:cNvGrpSpPr/>
          <p:nvPr/>
        </p:nvGrpSpPr>
        <p:grpSpPr>
          <a:xfrm>
            <a:off x="5847378" y="3640957"/>
            <a:ext cx="443148" cy="443148"/>
            <a:chOff x="2787725" y="238125"/>
            <a:chExt cx="513200" cy="513200"/>
          </a:xfrm>
        </p:grpSpPr>
        <p:sp>
          <p:nvSpPr>
            <p:cNvPr id="318" name="Google Shape;318;p27"/>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7"/>
          <p:cNvGrpSpPr/>
          <p:nvPr/>
        </p:nvGrpSpPr>
        <p:grpSpPr>
          <a:xfrm>
            <a:off x="325415" y="9351613"/>
            <a:ext cx="64462" cy="179557"/>
            <a:chOff x="7023100" y="1097275"/>
            <a:chExt cx="1116400" cy="1104975"/>
          </a:xfrm>
        </p:grpSpPr>
        <p:cxnSp>
          <p:nvCxnSpPr>
            <p:cNvPr id="324" name="Google Shape;324;p27"/>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325" name="Google Shape;325;p27"/>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326" name="Google Shape;326;p27"/>
          <p:cNvSpPr/>
          <p:nvPr/>
        </p:nvSpPr>
        <p:spPr>
          <a:xfrm>
            <a:off x="7522800" y="384330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4403575" y="44266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27"/>
          <p:cNvCxnSpPr/>
          <p:nvPr/>
        </p:nvCxnSpPr>
        <p:spPr>
          <a:xfrm>
            <a:off x="1019888" y="4280281"/>
            <a:ext cx="893700" cy="0"/>
          </a:xfrm>
          <a:prstGeom prst="straightConnector1">
            <a:avLst/>
          </a:prstGeom>
          <a:noFill/>
          <a:ln w="19050" cap="flat" cmpd="sng">
            <a:solidFill>
              <a:schemeClr val="dk1"/>
            </a:solidFill>
            <a:prstDash val="lgDash"/>
            <a:round/>
            <a:headEnd type="none" w="med" len="med"/>
            <a:tailEnd type="none" w="med" len="med"/>
          </a:ln>
        </p:spPr>
      </p:cxn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p:cNvPicPr/>
          <p:nvPr/>
        </p:nvPicPr>
        <p:blipFill>
          <a:blip r:embed="rId5" cstate="print">
            <a:extLst>
              <a:ext uri="{28A0092B-C50C-407E-A947-70E740481C1C}">
                <a14:useLocalDpi xmlns:a14="http://schemas.microsoft.com/office/drawing/2010/main" val="0"/>
              </a:ext>
            </a:extLst>
          </a:blip>
          <a:stretch>
            <a:fillRect/>
          </a:stretch>
        </p:blipFill>
        <p:spPr>
          <a:xfrm rot="5400000">
            <a:off x="720982" y="2792241"/>
            <a:ext cx="1998980" cy="1499235"/>
          </a:xfrm>
          <a:prstGeom prst="rect">
            <a:avLst/>
          </a:prstGeom>
        </p:spPr>
      </p:pic>
      <p:pic>
        <p:nvPicPr>
          <p:cNvPr id="3074" name="Picture 2" descr="https://attachments.office.net/owa/Karen.Knox736%40schools.sa.edu.au/service.svc/s/GetAttachmentThumbnail?id=AAMkAGNkMDJmNTRkLTc3NWMtNDllOS1iNDExLTc0YjFkMThlY2JhMwBGAAAAAACGMT%2BQ%2FHHsQ7hui9vMVe%2BIBwBHcQoU%2FHSJT6Q38y2rbCOmAAAAO1lXAABoFLQWw8y4RYhazWM9gD6tAAldu7FGAAABEgAQAE2piUQI9oRNngzbw2Zo15k%3D&amp;thumbnailType=2&amp;token=eyJhbGciOiJSUzI1NiIsImtpZCI6IjczRkI5QkJFRjYzNjc4RDRGN0U4NEI0NDBCQUJCMTJBMzM5RDlGOTgiLCJ0eXAiOiJKV1QiLCJ4NXQiOiJjX3VidnZZMmVOVDM2RXRFQzZ1eEtqT2RuNWcifQ.eyJvcmlnaW4iOiJodHRwczovL291dGxvb2sub2ZmaWNlLmNvbSIsInVjIjoiOWVlN2E5NGQzNGQyNDNkYTk2OTM0ZGE1MjBiNjJhMTAiLCJ2ZXIiOiJFeGNoYW5nZS5DYWxsYmFjay5WMSIsImFwcGN0eHNlbmRlciI6Ik93YURvd25sb2FkQDczYmJmNGU5LTA2ODgtNDk0Ni1hZWE5LWJkMGJiNDBlY2YwNyIsImlzc3JpbmciOiJXVyIsImFwcGN0eCI6IntcIm1zZXhjaHByb3RcIjpcIm93YVwiLFwicHVpZFwiOlwiMTE1Mzc2NTkzMTcyNjg4MzE1NlwiLFwic2NvcGVcIjpcIk93YURvd25sb2FkXCIsXCJvaWRcIjpcIjgzYTg5MTZmLWNlYjYtNDk0Mi1iMTBhLTBjNzNkMDkwNTRiYlwiLFwicHJpbWFyeXNpZFwiOlwiUy0xLTUtMjEtMjQyNjIyMjkxOS0xNDkxNTM1NzgyLTMxMjk3NTQ3NDYtNzY0NjMyMlwifSIsIm5iZiI6MTcwMTIwMjcwMCwiZXhwIjoxNzAxMjAzMzAwLCJpc3MiOiIwMDAwMDAwMi0wMDAwLTBmZjEtY2UwMC0wMDAwMDAwMDAwMDBANzNiYmY0ZTktMDY4OC00OTQ2LWFlYTktYmQwYmI0MGVjZjA3IiwiYXVkIjoiMDAwMDAwMDItMDAwMC0wZmYxLWNlMDAtMDAwMDAwMDAwMDAwL2F0dGFjaG1lbnRzLm9mZmljZS5uZXRANzNiYmY0ZTktMDY4OC00OTQ2LWFlYTktYmQwYmI0MGVjZjA3IiwiaGFwcCI6Im93YSJ9.rCTagckjOgpQSieWpHkF5gxF2h-bfFmtnS6KpG3Q_2J6SCxb70r361S9ApXloiBRXPads_2ekKyaMr74NhAEcpKJTzeRidKNjuYvqj5ooM4DUT9zo7MoEVLE6NY3npJu2fPcd2gz2nPe1opMkN0JD-5N0l8zQSeJhM0CVydxQJvj5oLSO56vEinS6IFdRYhgZ403X-rRmbs0x_WxfQriJlmwihuKPrNKvDY36KSgUKBt13ZLpqYvpWbfNNxCazUZEK7mXHOvL9BJdWSboFTGJNo-3yglzCIEwWC8j3kVUadJRa8vMLU5_k8Y-wH5QI5JS8DQBt0IhqiIKEAyzuA_XQ&amp;X-OWA-CANARY=caSLE5KxqUKjMJgUidYQx2AoDDhP8NsYYDtJowOruaH4pAvAt0NosAsYv5wEf8OwelifbpaXNTk.&amp;owa=outlook.office.com&amp;scriptVer=20231117004.12&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245" y="3011100"/>
            <a:ext cx="1450309" cy="1933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7588" y="2473193"/>
            <a:ext cx="1575235" cy="2100313"/>
          </a:xfrm>
          <a:prstGeom prst="rect">
            <a:avLst/>
          </a:prstGeom>
        </p:spPr>
      </p:pic>
      <p:pic>
        <p:nvPicPr>
          <p:cNvPr id="3076" name="Picture 4" descr="https://attachments.office.net/owa/Karen.Knox736%40schools.sa.edu.au/service.svc/s/GetAttachmentThumbnail?id=AAMkAGNkMDJmNTRkLTc3NWMtNDllOS1iNDExLTc0YjFkMThlY2JhMwBGAAAAAACGMT%2BQ%2FHHsQ7hui9vMVe%2BIBwBHcQoU%2FHSJT6Q38y2rbCOmAAAAO1lXAABoFLQWw8y4RYhazWM9gD6tAAldu7FFAAABEgAQAGIXyt30Q3BIp8Q3WFdodeo%3D&amp;thumbnailType=2&amp;token=eyJhbGciOiJSUzI1NiIsImtpZCI6IjczRkI5QkJFRjYzNjc4RDRGN0U4NEI0NDBCQUJCMTJBMzM5RDlGOTgiLCJ0eXAiOiJKV1QiLCJ4NXQiOiJjX3VidnZZMmVOVDM2RXRFQzZ1eEtqT2RuNWcifQ.eyJvcmlnaW4iOiJodHRwczovL291dGxvb2sub2ZmaWNlLmNvbSIsInVjIjoiOWVlN2E5NGQzNGQyNDNkYTk2OTM0ZGE1MjBiNjJhMTAiLCJ2ZXIiOiJFeGNoYW5nZS5DYWxsYmFjay5WMSIsImFwcGN0eHNlbmRlciI6Ik93YURvd25sb2FkQDczYmJmNGU5LTA2ODgtNDk0Ni1hZWE5LWJkMGJiNDBlY2YwNyIsImlzc3JpbmciOiJXVyIsImFwcGN0eCI6IntcIm1zZXhjaHByb3RcIjpcIm93YVwiLFwicHVpZFwiOlwiMTE1Mzc2NTkzMTcyNjg4MzE1NlwiLFwic2NvcGVcIjpcIk93YURvd25sb2FkXCIsXCJvaWRcIjpcIjgzYTg5MTZmLWNlYjYtNDk0Mi1iMTBhLTBjNzNkMDkwNTRiYlwiLFwicHJpbWFyeXNpZFwiOlwiUy0xLTUtMjEtMjQyNjIyMjkxOS0xNDkxNTM1NzgyLTMxMjk3NTQ3NDYtNzY0NjMyMlwifSIsIm5iZiI6MTcwMTIwMzAwNCwiZXhwIjoxNzAxMjAzNjA0LCJpc3MiOiIwMDAwMDAwMi0wMDAwLTBmZjEtY2UwMC0wMDAwMDAwMDAwMDBANzNiYmY0ZTktMDY4OC00OTQ2LWFlYTktYmQwYmI0MGVjZjA3IiwiYXVkIjoiMDAwMDAwMDItMDAwMC0wZmYxLWNlMDAtMDAwMDAwMDAwMDAwL2F0dGFjaG1lbnRzLm9mZmljZS5uZXRANzNiYmY0ZTktMDY4OC00OTQ2LWFlYTktYmQwYmI0MGVjZjA3IiwiaGFwcCI6Im93YSJ9.Fa0_v3Ft6cIopsG7y3u8ZbgzzTX6IgCJclCxAAnR86RPmJio76Kv6qAGbAGJZyBn0-MzkOyLHkSArZ2xvg8YB-tmsV1pkWE_hJMOu0d1iQQ5uYbMpfa8OzR7AFss3rKPRFqsZFqC3-Hj-1_oO4BEPw4FbNxjv8riSK4IvNbNwZNpjuDTsFwUQLf35lde_9GFsUn75SkGEMZxEscxttbQuxQdw2MkkTqjpqnZ1jPV63gEejiHu33Ms6Zevn2_JnGDtP6JdEk9lQZqqCwbHoNkggc7NYmZ9KFAmSD7_7qVtZ3-sTsGK4ng3rfQ3Y8eNcqijen-kgajFYfOKTlvQK_pKw&amp;X-OWA-CANARY=1FHqw1HLT0yuEcGWB-QinIBGKt9P8NsYDhHhEmiA2mhZGnobEQWnn4ZE93DsgHB_BUUlDaCBeIs.&amp;owa=outlook.office.com&amp;scriptVer=20231117004.12&amp;animation=true"/>
          <p:cNvPicPr>
            <a:picLocks noChangeAspect="1" noChangeArrowheads="1"/>
          </p:cNvPicPr>
          <p:nvPr/>
        </p:nvPicPr>
        <p:blipFill rotWithShape="1">
          <a:blip r:embed="rId8">
            <a:extLst>
              <a:ext uri="{28A0092B-C50C-407E-A947-70E740481C1C}">
                <a14:useLocalDpi xmlns:a14="http://schemas.microsoft.com/office/drawing/2010/main" val="0"/>
              </a:ext>
            </a:extLst>
          </a:blip>
          <a:srcRect l="13327" t="15710" r="28222" b="22739"/>
          <a:stretch/>
        </p:blipFill>
        <p:spPr bwMode="auto">
          <a:xfrm>
            <a:off x="6353852" y="2944625"/>
            <a:ext cx="1471961" cy="206669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mage previe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2091" y="27328"/>
            <a:ext cx="2684070" cy="2766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1252225" y="141250"/>
            <a:ext cx="4595100" cy="6913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Acknowledgement of Country</a:t>
            </a:r>
            <a:endParaRPr sz="2000" dirty="0">
              <a:solidFill>
                <a:schemeClr val="accent1"/>
              </a:solidFill>
              <a:latin typeface="Britannic Bold" panose="020B0903060703020204" pitchFamily="34" charset="0"/>
            </a:endParaRPr>
          </a:p>
        </p:txBody>
      </p:sp>
      <p:grpSp>
        <p:nvGrpSpPr>
          <p:cNvPr id="310" name="Google Shape;310;p27"/>
          <p:cNvGrpSpPr/>
          <p:nvPr/>
        </p:nvGrpSpPr>
        <p:grpSpPr>
          <a:xfrm>
            <a:off x="1074475" y="677441"/>
            <a:ext cx="655246" cy="637546"/>
            <a:chOff x="1837200" y="1945425"/>
            <a:chExt cx="1622700" cy="1578475"/>
          </a:xfrm>
        </p:grpSpPr>
        <p:sp>
          <p:nvSpPr>
            <p:cNvPr id="311" name="Google Shape;311;p27"/>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7"/>
          <p:cNvGrpSpPr/>
          <p:nvPr/>
        </p:nvGrpSpPr>
        <p:grpSpPr>
          <a:xfrm>
            <a:off x="5847378" y="3640957"/>
            <a:ext cx="443148" cy="443148"/>
            <a:chOff x="2787725" y="238125"/>
            <a:chExt cx="513200" cy="513200"/>
          </a:xfrm>
        </p:grpSpPr>
        <p:sp>
          <p:nvSpPr>
            <p:cNvPr id="318" name="Google Shape;318;p27"/>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7"/>
          <p:cNvGrpSpPr/>
          <p:nvPr/>
        </p:nvGrpSpPr>
        <p:grpSpPr>
          <a:xfrm>
            <a:off x="5098767" y="912260"/>
            <a:ext cx="1116400" cy="1104975"/>
            <a:chOff x="7023100" y="1097275"/>
            <a:chExt cx="1116400" cy="1104975"/>
          </a:xfrm>
        </p:grpSpPr>
        <p:cxnSp>
          <p:nvCxnSpPr>
            <p:cNvPr id="324" name="Google Shape;324;p27"/>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325" name="Google Shape;325;p27"/>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326" name="Google Shape;326;p27"/>
          <p:cNvSpPr/>
          <p:nvPr/>
        </p:nvSpPr>
        <p:spPr>
          <a:xfrm>
            <a:off x="7522800" y="384330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4403575" y="44266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27"/>
          <p:cNvCxnSpPr/>
          <p:nvPr/>
        </p:nvCxnSpPr>
        <p:spPr>
          <a:xfrm>
            <a:off x="1019888" y="4280281"/>
            <a:ext cx="893700" cy="0"/>
          </a:xfrm>
          <a:prstGeom prst="straightConnector1">
            <a:avLst/>
          </a:prstGeom>
          <a:noFill/>
          <a:ln w="19050" cap="flat" cmpd="sng">
            <a:solidFill>
              <a:schemeClr val="dk1"/>
            </a:solidFill>
            <a:prstDash val="lgDash"/>
            <a:round/>
            <a:headEnd type="none" w="med" len="med"/>
            <a:tailEnd type="none" w="med" len="med"/>
          </a:ln>
        </p:spPr>
      </p:cxn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Picture 2" descr="Aboriginal Culture &amp; Heritage | City of Holdfast 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25" y="1620801"/>
            <a:ext cx="2285725" cy="3370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318500" y="1663809"/>
            <a:ext cx="2972026" cy="2893100"/>
          </a:xfrm>
          <a:prstGeom prst="rect">
            <a:avLst/>
          </a:prstGeom>
        </p:spPr>
        <p:txBody>
          <a:bodyPr wrap="square">
            <a:spAutoFit/>
          </a:bodyPr>
          <a:lstStyle/>
          <a:p>
            <a:pPr marL="0" indent="0">
              <a:buNone/>
            </a:pPr>
            <a:r>
              <a:rPr lang="en-AU" b="1" dirty="0">
                <a:solidFill>
                  <a:schemeClr val="tx1"/>
                </a:solidFill>
              </a:rPr>
              <a:t>Brighton Primary School acknowledges that we are situated on the traditional lands of the Kaurna people and recognise the Kaurna people as the traditional owners and custodians of the land. We respect the spiritual relationship with Country that has developed over thousands of years, and the cultural heritage and beliefs that remain important to the Kaurna People today. </a:t>
            </a:r>
          </a:p>
        </p:txBody>
      </p:sp>
    </p:spTree>
    <p:extLst>
      <p:ext uri="{BB962C8B-B14F-4D97-AF65-F5344CB8AC3E}">
        <p14:creationId xmlns:p14="http://schemas.microsoft.com/office/powerpoint/2010/main" val="99821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654205" y="358041"/>
            <a:ext cx="2847278" cy="5333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Australian Curriculum: Mathematics</a:t>
            </a:r>
            <a:endParaRPr sz="2000" dirty="0">
              <a:solidFill>
                <a:schemeClr val="accent1"/>
              </a:solidFill>
              <a:latin typeface="Britannic Bold" panose="020B0903060703020204" pitchFamily="34" charset="0"/>
            </a:endParaRPr>
          </a:p>
        </p:txBody>
      </p:sp>
      <p:sp>
        <p:nvSpPr>
          <p:cNvPr id="309" name="Google Shape;309;p27"/>
          <p:cNvSpPr txBox="1">
            <a:spLocks noGrp="1"/>
          </p:cNvSpPr>
          <p:nvPr>
            <p:ph type="subTitle" idx="1"/>
          </p:nvPr>
        </p:nvSpPr>
        <p:spPr>
          <a:xfrm>
            <a:off x="1252225" y="3360280"/>
            <a:ext cx="2646600" cy="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grpSp>
        <p:nvGrpSpPr>
          <p:cNvPr id="310" name="Google Shape;310;p27"/>
          <p:cNvGrpSpPr/>
          <p:nvPr/>
        </p:nvGrpSpPr>
        <p:grpSpPr>
          <a:xfrm>
            <a:off x="821591" y="1154090"/>
            <a:ext cx="655246" cy="637546"/>
            <a:chOff x="1837200" y="1945425"/>
            <a:chExt cx="1622700" cy="1578475"/>
          </a:xfrm>
        </p:grpSpPr>
        <p:sp>
          <p:nvSpPr>
            <p:cNvPr id="311" name="Google Shape;311;p27"/>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Picture 34" descr="Figure 1 illustrating the Mathematics contents structure. The main heading is Mathematics. Under Mathematics are subheadings for the 6 strands: Number, Algebra, Measurement, Space, Statistics, Probability."/>
          <p:cNvPicPr/>
          <p:nvPr/>
        </p:nvPicPr>
        <p:blipFill rotWithShape="1">
          <a:blip r:embed="rId5">
            <a:extLst>
              <a:ext uri="{28A0092B-C50C-407E-A947-70E740481C1C}">
                <a14:useLocalDpi xmlns:a14="http://schemas.microsoft.com/office/drawing/2010/main" val="0"/>
              </a:ext>
            </a:extLst>
          </a:blip>
          <a:srcRect l="3152" t="5562" r="1676" b="7016"/>
          <a:stretch/>
        </p:blipFill>
        <p:spPr bwMode="auto">
          <a:xfrm>
            <a:off x="949873" y="2925175"/>
            <a:ext cx="5216119" cy="1733514"/>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1580321" y="1089731"/>
            <a:ext cx="4572000" cy="1077218"/>
          </a:xfrm>
          <a:prstGeom prst="rect">
            <a:avLst/>
          </a:prstGeom>
        </p:spPr>
        <p:txBody>
          <a:bodyPr>
            <a:spAutoFit/>
          </a:bodyPr>
          <a:lstStyle/>
          <a:p>
            <a:r>
              <a:rPr lang="en-AU" sz="1600" b="1" dirty="0">
                <a:solidFill>
                  <a:schemeClr val="tx1"/>
                </a:solidFill>
                <a:latin typeface="Google Sans"/>
              </a:rPr>
              <a:t>Numeracy is the knowledge, skills, behaviours and dispositions that students need in order to use mathematics in a wide range of situations.</a:t>
            </a:r>
            <a:endParaRPr lang="en-AU" sz="1600" b="1" dirty="0">
              <a:solidFill>
                <a:schemeClr val="tx1"/>
              </a:solidFill>
            </a:endParaRPr>
          </a:p>
        </p:txBody>
      </p:sp>
      <p:sp>
        <p:nvSpPr>
          <p:cNvPr id="4" name="TextBox 3"/>
          <p:cNvSpPr txBox="1"/>
          <p:nvPr/>
        </p:nvSpPr>
        <p:spPr>
          <a:xfrm>
            <a:off x="6579220" y="3077737"/>
            <a:ext cx="2364058" cy="1169551"/>
          </a:xfrm>
          <a:prstGeom prst="rect">
            <a:avLst/>
          </a:prstGeom>
          <a:noFill/>
        </p:spPr>
        <p:txBody>
          <a:bodyPr wrap="square" rtlCol="0">
            <a:spAutoFit/>
          </a:bodyPr>
          <a:lstStyle/>
          <a:p>
            <a:r>
              <a:rPr lang="en-AU" b="1" u="sng" dirty="0" err="1" smtClean="0">
                <a:solidFill>
                  <a:schemeClr val="tx2">
                    <a:lumMod val="40000"/>
                    <a:lumOff val="60000"/>
                  </a:schemeClr>
                </a:solidFill>
              </a:rPr>
              <a:t>Profiencies</a:t>
            </a:r>
            <a:r>
              <a:rPr lang="en-AU" b="1" u="sng" dirty="0" smtClean="0">
                <a:solidFill>
                  <a:schemeClr val="tx2">
                    <a:lumMod val="40000"/>
                    <a:lumOff val="60000"/>
                  </a:schemeClr>
                </a:solidFill>
              </a:rPr>
              <a:t>:</a:t>
            </a:r>
          </a:p>
          <a:p>
            <a:r>
              <a:rPr lang="en-AU" b="1" dirty="0" smtClean="0">
                <a:solidFill>
                  <a:schemeClr val="tx2">
                    <a:lumMod val="40000"/>
                    <a:lumOff val="60000"/>
                  </a:schemeClr>
                </a:solidFill>
              </a:rPr>
              <a:t>Problem solving</a:t>
            </a:r>
          </a:p>
          <a:p>
            <a:r>
              <a:rPr lang="en-AU" b="1" dirty="0" smtClean="0">
                <a:solidFill>
                  <a:schemeClr val="tx2">
                    <a:lumMod val="40000"/>
                    <a:lumOff val="60000"/>
                  </a:schemeClr>
                </a:solidFill>
              </a:rPr>
              <a:t>Understanding</a:t>
            </a:r>
          </a:p>
          <a:p>
            <a:r>
              <a:rPr lang="en-AU" b="1" dirty="0" smtClean="0">
                <a:solidFill>
                  <a:schemeClr val="tx2">
                    <a:lumMod val="40000"/>
                    <a:lumOff val="60000"/>
                  </a:schemeClr>
                </a:solidFill>
              </a:rPr>
              <a:t>Reasoning</a:t>
            </a:r>
          </a:p>
          <a:p>
            <a:r>
              <a:rPr lang="en-AU" b="1" dirty="0">
                <a:solidFill>
                  <a:schemeClr val="tx2">
                    <a:lumMod val="40000"/>
                    <a:lumOff val="60000"/>
                  </a:schemeClr>
                </a:solidFill>
              </a:rPr>
              <a:t>F</a:t>
            </a:r>
            <a:r>
              <a:rPr lang="en-AU" b="1" dirty="0" smtClean="0">
                <a:solidFill>
                  <a:schemeClr val="tx2">
                    <a:lumMod val="40000"/>
                    <a:lumOff val="60000"/>
                  </a:schemeClr>
                </a:solidFill>
              </a:rPr>
              <a:t>luency</a:t>
            </a:r>
            <a:endParaRPr lang="en-AU" b="1" dirty="0">
              <a:solidFill>
                <a:schemeClr val="tx2">
                  <a:lumMod val="40000"/>
                  <a:lumOff val="60000"/>
                </a:schemeClr>
              </a:solidFill>
            </a:endParaRPr>
          </a:p>
        </p:txBody>
      </p:sp>
    </p:spTree>
    <p:extLst>
      <p:ext uri="{BB962C8B-B14F-4D97-AF65-F5344CB8AC3E}">
        <p14:creationId xmlns:p14="http://schemas.microsoft.com/office/powerpoint/2010/main" val="166166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654205" y="358041"/>
            <a:ext cx="2847278" cy="5333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Big Ideas in Number</a:t>
            </a:r>
            <a:endParaRPr sz="2000" dirty="0">
              <a:solidFill>
                <a:schemeClr val="accent1"/>
              </a:solidFill>
              <a:latin typeface="Britannic Bold" panose="020B0903060703020204" pitchFamily="34" charset="0"/>
            </a:endParaRPr>
          </a:p>
        </p:txBody>
      </p: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 descr="PDF] Developing the Big Ideas of Number | Semantic Scho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4" name="Picture 10" descr="Literacy and Numeracy | Ingle Farm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12" y="1236011"/>
            <a:ext cx="4905182" cy="305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5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654205" y="358041"/>
            <a:ext cx="2847278" cy="5333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What does it mean to trust the count?</a:t>
            </a:r>
            <a:endParaRPr sz="2000" dirty="0">
              <a:solidFill>
                <a:schemeClr val="accent1"/>
              </a:solidFill>
              <a:latin typeface="Britannic Bold" panose="020B0903060703020204" pitchFamily="34" charset="0"/>
            </a:endParaRPr>
          </a:p>
        </p:txBody>
      </p:sp>
      <p:grpSp>
        <p:nvGrpSpPr>
          <p:cNvPr id="310" name="Google Shape;310;p27"/>
          <p:cNvGrpSpPr/>
          <p:nvPr/>
        </p:nvGrpSpPr>
        <p:grpSpPr>
          <a:xfrm>
            <a:off x="821591" y="1154090"/>
            <a:ext cx="655246" cy="637546"/>
            <a:chOff x="1837200" y="1945425"/>
            <a:chExt cx="1622700" cy="1578475"/>
          </a:xfrm>
        </p:grpSpPr>
        <p:sp>
          <p:nvSpPr>
            <p:cNvPr id="311" name="Google Shape;311;p27"/>
            <p:cNvSpPr/>
            <p:nvPr/>
          </p:nvSpPr>
          <p:spPr>
            <a:xfrm>
              <a:off x="1837200" y="2543100"/>
              <a:ext cx="1025025" cy="980800"/>
            </a:xfrm>
            <a:custGeom>
              <a:avLst/>
              <a:gdLst/>
              <a:ahLst/>
              <a:cxnLst/>
              <a:rect l="l" t="t" r="r" b="b"/>
              <a:pathLst>
                <a:path w="41001" h="39232" extrusionOk="0">
                  <a:moveTo>
                    <a:pt x="39489" y="1512"/>
                  </a:moveTo>
                  <a:lnTo>
                    <a:pt x="39489" y="37716"/>
                  </a:lnTo>
                  <a:lnTo>
                    <a:pt x="1512" y="37716"/>
                  </a:lnTo>
                  <a:lnTo>
                    <a:pt x="1512" y="1512"/>
                  </a:lnTo>
                  <a:close/>
                  <a:moveTo>
                    <a:pt x="0" y="0"/>
                  </a:moveTo>
                  <a:lnTo>
                    <a:pt x="0" y="39231"/>
                  </a:lnTo>
                  <a:lnTo>
                    <a:pt x="41001" y="39231"/>
                  </a:lnTo>
                  <a:lnTo>
                    <a:pt x="41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434850" y="1945425"/>
              <a:ext cx="1025050" cy="980800"/>
            </a:xfrm>
            <a:custGeom>
              <a:avLst/>
              <a:gdLst/>
              <a:ahLst/>
              <a:cxnLst/>
              <a:rect l="l" t="t" r="r" b="b"/>
              <a:pathLst>
                <a:path w="41002" h="39232" extrusionOk="0">
                  <a:moveTo>
                    <a:pt x="39489" y="1513"/>
                  </a:moveTo>
                  <a:lnTo>
                    <a:pt x="39489" y="37720"/>
                  </a:lnTo>
                  <a:lnTo>
                    <a:pt x="1512" y="37720"/>
                  </a:lnTo>
                  <a:lnTo>
                    <a:pt x="1512" y="1513"/>
                  </a:lnTo>
                  <a:close/>
                  <a:moveTo>
                    <a:pt x="0" y="1"/>
                  </a:moveTo>
                  <a:lnTo>
                    <a:pt x="0" y="39232"/>
                  </a:lnTo>
                  <a:lnTo>
                    <a:pt x="41001" y="39232"/>
                  </a:lnTo>
                  <a:lnTo>
                    <a:pt x="4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1842675"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829900" y="1951000"/>
              <a:ext cx="624425" cy="624425"/>
            </a:xfrm>
            <a:custGeom>
              <a:avLst/>
              <a:gdLst/>
              <a:ahLst/>
              <a:cxnLst/>
              <a:rect l="l" t="t" r="r" b="b"/>
              <a:pathLst>
                <a:path w="24977" h="24977" extrusionOk="0">
                  <a:moveTo>
                    <a:pt x="23907" y="0"/>
                  </a:moveTo>
                  <a:lnTo>
                    <a:pt x="1" y="23907"/>
                  </a:lnTo>
                  <a:lnTo>
                    <a:pt x="1071" y="24977"/>
                  </a:lnTo>
                  <a:lnTo>
                    <a:pt x="24977" y="1070"/>
                  </a:lnTo>
                  <a:lnTo>
                    <a:pt x="239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2829975"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1842750" y="2893900"/>
              <a:ext cx="624350" cy="624425"/>
            </a:xfrm>
            <a:custGeom>
              <a:avLst/>
              <a:gdLst/>
              <a:ahLst/>
              <a:cxnLst/>
              <a:rect l="l" t="t" r="r" b="b"/>
              <a:pathLst>
                <a:path w="24974" h="24977" extrusionOk="0">
                  <a:moveTo>
                    <a:pt x="23904" y="0"/>
                  </a:moveTo>
                  <a:lnTo>
                    <a:pt x="0" y="23907"/>
                  </a:lnTo>
                  <a:lnTo>
                    <a:pt x="1068" y="24977"/>
                  </a:lnTo>
                  <a:lnTo>
                    <a:pt x="24974" y="1070"/>
                  </a:lnTo>
                  <a:lnTo>
                    <a:pt x="23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Number Sense: Trusting the Count &amp; Place Va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572" y="136142"/>
            <a:ext cx="2358453" cy="19244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Trusting the Count is not a Secret | Natural M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8" name="Picture 10" descr="https://cdn.theatlantic.com/thumbor/wc4-9fxXOVk3PvY5VugHSI9MF4g=/0x180:3456x2124/960x540/media/img/mt/2016/04/42_17530528/origin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486" y="743883"/>
            <a:ext cx="2411382" cy="135640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1.6 An aside on Finger Multiplication | G'Day Math"/>
          <p:cNvPicPr>
            <a:picLocks noChangeAspect="1" noChangeArrowheads="1"/>
          </p:cNvPicPr>
          <p:nvPr/>
        </p:nvPicPr>
        <p:blipFill rotWithShape="1">
          <a:blip r:embed="rId7">
            <a:extLst>
              <a:ext uri="{28A0092B-C50C-407E-A947-70E740481C1C}">
                <a14:useLocalDpi xmlns:a14="http://schemas.microsoft.com/office/drawing/2010/main" val="0"/>
              </a:ext>
            </a:extLst>
          </a:blip>
          <a:srcRect l="2415" t="-1" r="3853" b="47133"/>
          <a:stretch/>
        </p:blipFill>
        <p:spPr bwMode="auto">
          <a:xfrm>
            <a:off x="783280" y="2381250"/>
            <a:ext cx="2178205" cy="11239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fadl8-1.fna.fbcdn.net/v/t45.1600-4/31562420_6091208374087_1910485900907773952_n.png?stp=c0.59.526.276a_cp0_dst-jpg_p526x296_q90_spS444&amp;_nc_cat=111&amp;ccb=1-7&amp;_nc_sid=528f85&amp;_nc_ohc=6aFB9a_TrzMAX_wQgmK&amp;_nc_ht=scontent.fadl8-1.fna&amp;edm=AN6CN6oEAAAA&amp;oh=00_AfDlUfS2VR8GO0eW4QJWWT5htLUIi_Iu_XChM_3p50-aqw&amp;oe=656C2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0953" y="3033403"/>
            <a:ext cx="3074220" cy="16130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ERCEPTUAL STRATEGIES"/>
          <p:cNvPicPr>
            <a:picLocks noChangeAspect="1" noChangeArrowheads="1"/>
          </p:cNvPicPr>
          <p:nvPr/>
        </p:nvPicPr>
        <p:blipFill rotWithShape="1">
          <a:blip r:embed="rId9">
            <a:extLst>
              <a:ext uri="{28A0092B-C50C-407E-A947-70E740481C1C}">
                <a14:useLocalDpi xmlns:a14="http://schemas.microsoft.com/office/drawing/2010/main" val="0"/>
              </a:ext>
            </a:extLst>
          </a:blip>
          <a:srcRect r="31411" b="46359"/>
          <a:stretch/>
        </p:blipFill>
        <p:spPr bwMode="auto">
          <a:xfrm>
            <a:off x="821591" y="3871257"/>
            <a:ext cx="3912761" cy="941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1682" y="4091032"/>
            <a:ext cx="1055649" cy="594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3365000" y="4087525"/>
            <a:ext cx="981307" cy="594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6537" y="2261088"/>
            <a:ext cx="2571750" cy="1409700"/>
          </a:xfrm>
          <a:prstGeom prst="rect">
            <a:avLst/>
          </a:prstGeom>
        </p:spPr>
      </p:pic>
    </p:spTree>
    <p:extLst>
      <p:ext uri="{BB962C8B-B14F-4D97-AF65-F5344CB8AC3E}">
        <p14:creationId xmlns:p14="http://schemas.microsoft.com/office/powerpoint/2010/main" val="376905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1252225" y="163552"/>
            <a:ext cx="4595100" cy="4961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Tuning children into Mathematics</a:t>
            </a:r>
            <a:endParaRPr sz="2000" dirty="0">
              <a:solidFill>
                <a:schemeClr val="accent1"/>
              </a:solidFill>
              <a:latin typeface="Britannic Bold" panose="020B0903060703020204" pitchFamily="34" charset="0"/>
            </a:endParaRPr>
          </a:p>
        </p:txBody>
      </p:sp>
      <p:grpSp>
        <p:nvGrpSpPr>
          <p:cNvPr id="317" name="Google Shape;317;p27"/>
          <p:cNvGrpSpPr/>
          <p:nvPr/>
        </p:nvGrpSpPr>
        <p:grpSpPr>
          <a:xfrm>
            <a:off x="5847378" y="3640957"/>
            <a:ext cx="443148" cy="443148"/>
            <a:chOff x="2787725" y="238125"/>
            <a:chExt cx="513200" cy="513200"/>
          </a:xfrm>
        </p:grpSpPr>
        <p:sp>
          <p:nvSpPr>
            <p:cNvPr id="318" name="Google Shape;318;p27"/>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7"/>
          <p:cNvGrpSpPr/>
          <p:nvPr/>
        </p:nvGrpSpPr>
        <p:grpSpPr>
          <a:xfrm>
            <a:off x="4982443" y="975313"/>
            <a:ext cx="1116400" cy="1104975"/>
            <a:chOff x="7023100" y="1097275"/>
            <a:chExt cx="1116400" cy="1104975"/>
          </a:xfrm>
        </p:grpSpPr>
        <p:cxnSp>
          <p:nvCxnSpPr>
            <p:cNvPr id="324" name="Google Shape;324;p27"/>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325" name="Google Shape;325;p27"/>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326" name="Google Shape;326;p27"/>
          <p:cNvSpPr/>
          <p:nvPr/>
        </p:nvSpPr>
        <p:spPr>
          <a:xfrm>
            <a:off x="7522800" y="384330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4403575" y="44266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27"/>
          <p:cNvCxnSpPr/>
          <p:nvPr/>
        </p:nvCxnSpPr>
        <p:spPr>
          <a:xfrm>
            <a:off x="1019888" y="4280281"/>
            <a:ext cx="893700" cy="0"/>
          </a:xfrm>
          <a:prstGeom prst="straightConnector1">
            <a:avLst/>
          </a:prstGeom>
          <a:noFill/>
          <a:ln w="19050" cap="flat" cmpd="sng">
            <a:solidFill>
              <a:schemeClr val="dk1"/>
            </a:solidFill>
            <a:prstDash val="lgDash"/>
            <a:round/>
            <a:headEnd type="none" w="med" len="med"/>
            <a:tailEnd type="none" w="med" len="med"/>
          </a:ln>
        </p:spPr>
      </p:cxnSp>
      <p:sp>
        <p:nvSpPr>
          <p:cNvPr id="329" name="Google Shape;329;p27">
            <a:hlinkClick r:id="rId4"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5"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3941" y="3721601"/>
            <a:ext cx="1932633" cy="125111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103" y="2381250"/>
            <a:ext cx="1880471" cy="123170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6104" y="982161"/>
            <a:ext cx="1865376" cy="124358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375" y="3729130"/>
            <a:ext cx="1690316" cy="124358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294" y="2331185"/>
            <a:ext cx="1671492" cy="1281766"/>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8644" y="975313"/>
            <a:ext cx="1644504" cy="1232845"/>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3027" y="982160"/>
            <a:ext cx="1615011" cy="1243585"/>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23027" y="2369367"/>
            <a:ext cx="1689200" cy="1271583"/>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23028" y="3752666"/>
            <a:ext cx="1689200" cy="1192327"/>
          </a:xfrm>
          <a:prstGeom prst="rect">
            <a:avLst/>
          </a:prstGeom>
        </p:spPr>
      </p:pic>
    </p:spTree>
    <p:extLst>
      <p:ext uri="{BB962C8B-B14F-4D97-AF65-F5344CB8AC3E}">
        <p14:creationId xmlns:p14="http://schemas.microsoft.com/office/powerpoint/2010/main" val="2353365741"/>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ctrTitle"/>
          </p:nvPr>
        </p:nvSpPr>
        <p:spPr>
          <a:xfrm>
            <a:off x="1252225" y="163552"/>
            <a:ext cx="4595100" cy="4961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AU" sz="2000" dirty="0" smtClean="0">
                <a:solidFill>
                  <a:schemeClr val="accent1"/>
                </a:solidFill>
                <a:latin typeface="Britannic Bold" panose="020B0903060703020204" pitchFamily="34" charset="0"/>
              </a:rPr>
              <a:t>Building Curiosity in Mathematics</a:t>
            </a:r>
            <a:endParaRPr sz="2000" dirty="0">
              <a:solidFill>
                <a:schemeClr val="accent1"/>
              </a:solidFill>
              <a:latin typeface="Britannic Bold" panose="020B0903060703020204" pitchFamily="34" charset="0"/>
            </a:endParaRPr>
          </a:p>
        </p:txBody>
      </p:sp>
      <p:grpSp>
        <p:nvGrpSpPr>
          <p:cNvPr id="323" name="Google Shape;323;p27"/>
          <p:cNvGrpSpPr/>
          <p:nvPr/>
        </p:nvGrpSpPr>
        <p:grpSpPr>
          <a:xfrm>
            <a:off x="4982443" y="975313"/>
            <a:ext cx="1116400" cy="1104975"/>
            <a:chOff x="7023100" y="1097275"/>
            <a:chExt cx="1116400" cy="1104975"/>
          </a:xfrm>
        </p:grpSpPr>
        <p:cxnSp>
          <p:nvCxnSpPr>
            <p:cNvPr id="324" name="Google Shape;324;p27"/>
            <p:cNvCxnSpPr/>
            <p:nvPr/>
          </p:nvCxnSpPr>
          <p:spPr>
            <a:xfrm>
              <a:off x="7023100" y="1097275"/>
              <a:ext cx="739200" cy="365700"/>
            </a:xfrm>
            <a:prstGeom prst="bentConnector3">
              <a:avLst>
                <a:gd name="adj1" fmla="val 50000"/>
              </a:avLst>
            </a:prstGeom>
            <a:noFill/>
            <a:ln w="19050" cap="flat" cmpd="sng">
              <a:solidFill>
                <a:schemeClr val="dk1"/>
              </a:solidFill>
              <a:prstDash val="lgDash"/>
              <a:round/>
              <a:headEnd type="none" w="med" len="med"/>
              <a:tailEnd type="none" w="med" len="med"/>
            </a:ln>
          </p:spPr>
        </p:cxnSp>
        <p:cxnSp>
          <p:nvCxnSpPr>
            <p:cNvPr id="325" name="Google Shape;325;p27"/>
            <p:cNvCxnSpPr/>
            <p:nvPr/>
          </p:nvCxnSpPr>
          <p:spPr>
            <a:xfrm rot="-5400000" flipH="1">
              <a:off x="7581350" y="1644100"/>
              <a:ext cx="739200" cy="377100"/>
            </a:xfrm>
            <a:prstGeom prst="bentConnector3">
              <a:avLst>
                <a:gd name="adj1" fmla="val 50000"/>
              </a:avLst>
            </a:prstGeom>
            <a:noFill/>
            <a:ln w="19050" cap="flat" cmpd="sng">
              <a:solidFill>
                <a:schemeClr val="dk1"/>
              </a:solidFill>
              <a:prstDash val="lgDash"/>
              <a:round/>
              <a:headEnd type="none" w="med" len="med"/>
              <a:tailEnd type="none" w="med" len="med"/>
            </a:ln>
          </p:spPr>
        </p:cxnSp>
      </p:grpSp>
      <p:sp>
        <p:nvSpPr>
          <p:cNvPr id="327" name="Google Shape;327;p27"/>
          <p:cNvSpPr/>
          <p:nvPr/>
        </p:nvSpPr>
        <p:spPr>
          <a:xfrm>
            <a:off x="4403575" y="44266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a:hlinkClick r:id="rId4"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5"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82" y="766961"/>
            <a:ext cx="1828335" cy="205295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9158" y="870052"/>
            <a:ext cx="1938422" cy="194986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1192" y="3011100"/>
            <a:ext cx="2902585" cy="1934301"/>
          </a:xfrm>
          <a:prstGeom prst="rect">
            <a:avLst/>
          </a:prstGeom>
        </p:spPr>
      </p:pic>
      <p:sp>
        <p:nvSpPr>
          <p:cNvPr id="15" name="TextBox 14"/>
          <p:cNvSpPr txBox="1"/>
          <p:nvPr/>
        </p:nvSpPr>
        <p:spPr>
          <a:xfrm>
            <a:off x="5847325" y="3323063"/>
            <a:ext cx="2865495" cy="646331"/>
          </a:xfrm>
          <a:prstGeom prst="rect">
            <a:avLst/>
          </a:prstGeom>
          <a:noFill/>
        </p:spPr>
        <p:txBody>
          <a:bodyPr wrap="square" rtlCol="0">
            <a:spAutoFit/>
          </a:bodyPr>
          <a:lstStyle/>
          <a:p>
            <a:r>
              <a:rPr lang="en-AU" sz="1800" b="1" dirty="0" smtClean="0">
                <a:solidFill>
                  <a:schemeClr val="tx1"/>
                </a:solidFill>
              </a:rPr>
              <a:t>What do you notice?</a:t>
            </a:r>
          </a:p>
          <a:p>
            <a:r>
              <a:rPr lang="en-AU" sz="1800" b="1" dirty="0" smtClean="0">
                <a:solidFill>
                  <a:schemeClr val="tx1"/>
                </a:solidFill>
              </a:rPr>
              <a:t>What do you wonder?</a:t>
            </a:r>
            <a:r>
              <a:rPr lang="en-AU" sz="1600" b="1" dirty="0" smtClean="0">
                <a:solidFill>
                  <a:schemeClr val="tx1"/>
                </a:solidFill>
              </a:rPr>
              <a:t> </a:t>
            </a:r>
            <a:endParaRPr lang="en-AU" sz="1600" b="1" dirty="0">
              <a:solidFill>
                <a:schemeClr val="tx1"/>
              </a:solidFill>
            </a:endParaRPr>
          </a:p>
        </p:txBody>
      </p:sp>
    </p:spTree>
    <p:extLst>
      <p:ext uri="{BB962C8B-B14F-4D97-AF65-F5344CB8AC3E}">
        <p14:creationId xmlns:p14="http://schemas.microsoft.com/office/powerpoint/2010/main" val="416661587"/>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7"/>
        <p:cNvGrpSpPr/>
        <p:nvPr/>
      </p:nvGrpSpPr>
      <p:grpSpPr>
        <a:xfrm>
          <a:off x="0" y="0"/>
          <a:ext cx="0" cy="0"/>
          <a:chOff x="0" y="0"/>
          <a:chExt cx="0" cy="0"/>
        </a:xfrm>
      </p:grpSpPr>
      <p:sp>
        <p:nvSpPr>
          <p:cNvPr id="309" name="Google Shape;309;p27"/>
          <p:cNvSpPr txBox="1">
            <a:spLocks noGrp="1"/>
          </p:cNvSpPr>
          <p:nvPr>
            <p:ph type="subTitle" idx="1"/>
          </p:nvPr>
        </p:nvSpPr>
        <p:spPr>
          <a:xfrm>
            <a:off x="2888546" y="9110456"/>
            <a:ext cx="495536" cy="1726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grpSp>
        <p:nvGrpSpPr>
          <p:cNvPr id="317" name="Google Shape;317;p27"/>
          <p:cNvGrpSpPr/>
          <p:nvPr/>
        </p:nvGrpSpPr>
        <p:grpSpPr>
          <a:xfrm>
            <a:off x="5847378" y="3640957"/>
            <a:ext cx="443148" cy="443148"/>
            <a:chOff x="2787725" y="238125"/>
            <a:chExt cx="513200" cy="513200"/>
          </a:xfrm>
        </p:grpSpPr>
        <p:sp>
          <p:nvSpPr>
            <p:cNvPr id="318" name="Google Shape;318;p27"/>
            <p:cNvSpPr/>
            <p:nvPr/>
          </p:nvSpPr>
          <p:spPr>
            <a:xfrm>
              <a:off x="3035275" y="238125"/>
              <a:ext cx="18100" cy="231450"/>
            </a:xfrm>
            <a:custGeom>
              <a:avLst/>
              <a:gdLst/>
              <a:ahLst/>
              <a:cxnLst/>
              <a:rect l="l" t="t" r="r" b="b"/>
              <a:pathLst>
                <a:path w="724" h="9258" extrusionOk="0">
                  <a:moveTo>
                    <a:pt x="1" y="0"/>
                  </a:moveTo>
                  <a:lnTo>
                    <a:pt x="1" y="9257"/>
                  </a:lnTo>
                  <a:lnTo>
                    <a:pt x="723" y="9257"/>
                  </a:ln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035275" y="519850"/>
              <a:ext cx="18100" cy="231475"/>
            </a:xfrm>
            <a:custGeom>
              <a:avLst/>
              <a:gdLst/>
              <a:ahLst/>
              <a:cxnLst/>
              <a:rect l="l" t="t" r="r" b="b"/>
              <a:pathLst>
                <a:path w="724" h="9259" extrusionOk="0">
                  <a:moveTo>
                    <a:pt x="1" y="1"/>
                  </a:moveTo>
                  <a:lnTo>
                    <a:pt x="1" y="9258"/>
                  </a:lnTo>
                  <a:lnTo>
                    <a:pt x="723" y="9258"/>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2787725" y="485675"/>
              <a:ext cx="231400" cy="18075"/>
            </a:xfrm>
            <a:custGeom>
              <a:avLst/>
              <a:gdLst/>
              <a:ahLst/>
              <a:cxnLst/>
              <a:rect l="l" t="t" r="r" b="b"/>
              <a:pathLst>
                <a:path w="9256" h="723" extrusionOk="0">
                  <a:moveTo>
                    <a:pt x="1" y="0"/>
                  </a:moveTo>
                  <a:lnTo>
                    <a:pt x="1" y="723"/>
                  </a:lnTo>
                  <a:lnTo>
                    <a:pt x="9255" y="723"/>
                  </a:lnTo>
                  <a:lnTo>
                    <a:pt x="9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069475" y="485675"/>
              <a:ext cx="231450" cy="18075"/>
            </a:xfrm>
            <a:custGeom>
              <a:avLst/>
              <a:gdLst/>
              <a:ahLst/>
              <a:cxnLst/>
              <a:rect l="l" t="t" r="r" b="b"/>
              <a:pathLst>
                <a:path w="9258" h="723" extrusionOk="0">
                  <a:moveTo>
                    <a:pt x="0" y="0"/>
                  </a:moveTo>
                  <a:lnTo>
                    <a:pt x="0" y="723"/>
                  </a:lnTo>
                  <a:lnTo>
                    <a:pt x="9258" y="723"/>
                  </a:lnTo>
                  <a:lnTo>
                    <a:pt x="9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7"/>
          <p:cNvSpPr/>
          <p:nvPr/>
        </p:nvSpPr>
        <p:spPr>
          <a:xfrm>
            <a:off x="3318500" y="1207195"/>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7522800" y="3843308"/>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4403575" y="4426654"/>
            <a:ext cx="93000" cy="93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27"/>
          <p:cNvCxnSpPr/>
          <p:nvPr/>
        </p:nvCxnSpPr>
        <p:spPr>
          <a:xfrm>
            <a:off x="1019888" y="4280281"/>
            <a:ext cx="893700" cy="0"/>
          </a:xfrm>
          <a:prstGeom prst="straightConnector1">
            <a:avLst/>
          </a:prstGeom>
          <a:noFill/>
          <a:ln w="19050" cap="flat" cmpd="sng">
            <a:solidFill>
              <a:schemeClr val="dk1"/>
            </a:solidFill>
            <a:prstDash val="lgDash"/>
            <a:round/>
            <a:headEnd type="none" w="med" len="med"/>
            <a:tailEnd type="none" w="med" len="med"/>
          </a:ln>
        </p:spPr>
      </p:cxnSp>
      <p:sp>
        <p:nvSpPr>
          <p:cNvPr id="329" name="Google Shape;329;p27">
            <a:hlinkClick r:id="rId3" action="ppaction://hlinksldjump"/>
          </p:cNvPr>
          <p:cNvSpPr txBox="1"/>
          <p:nvPr/>
        </p:nvSpPr>
        <p:spPr>
          <a:xfrm>
            <a:off x="0" y="10048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01</a:t>
            </a:r>
            <a:endParaRPr sz="2000" b="1" u="sng">
              <a:solidFill>
                <a:schemeClr val="dk1"/>
              </a:solidFill>
              <a:latin typeface="Antonio"/>
              <a:ea typeface="Antonio"/>
              <a:cs typeface="Antonio"/>
              <a:sym typeface="Antonio"/>
            </a:endParaRPr>
          </a:p>
        </p:txBody>
      </p:sp>
      <p:sp>
        <p:nvSpPr>
          <p:cNvPr id="330" name="Google Shape;330;p27">
            <a:hlinkClick r:id="rId4" action="ppaction://hlinksldjump"/>
          </p:cNvPr>
          <p:cNvSpPr txBox="1"/>
          <p:nvPr/>
        </p:nvSpPr>
        <p:spPr>
          <a:xfrm>
            <a:off x="0" y="18835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02</a:t>
            </a:r>
            <a:endParaRPr sz="2000" b="1" u="sng">
              <a:solidFill>
                <a:schemeClr val="dk1"/>
              </a:solidFill>
              <a:latin typeface="Antonio"/>
              <a:ea typeface="Antonio"/>
              <a:cs typeface="Antonio"/>
              <a:sym typeface="Antonio"/>
            </a:endParaRPr>
          </a:p>
        </p:txBody>
      </p:sp>
      <p:sp>
        <p:nvSpPr>
          <p:cNvPr id="331" name="Google Shape;331;p27">
            <a:hlinkClick r:id="" action="ppaction://noaction"/>
          </p:cNvPr>
          <p:cNvSpPr txBox="1"/>
          <p:nvPr/>
        </p:nvSpPr>
        <p:spPr>
          <a:xfrm>
            <a:off x="0" y="27622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03</a:t>
            </a:r>
            <a:endParaRPr sz="2000" b="1" u="sng">
              <a:solidFill>
                <a:schemeClr val="dk1"/>
              </a:solidFill>
              <a:latin typeface="Antonio"/>
              <a:ea typeface="Antonio"/>
              <a:cs typeface="Antonio"/>
              <a:sym typeface="Antonio"/>
            </a:endParaRPr>
          </a:p>
        </p:txBody>
      </p:sp>
      <p:sp>
        <p:nvSpPr>
          <p:cNvPr id="332" name="Google Shape;332;p27">
            <a:hlinkClick r:id="" action="ppaction://noaction"/>
          </p:cNvPr>
          <p:cNvSpPr txBox="1"/>
          <p:nvPr/>
        </p:nvSpPr>
        <p:spPr>
          <a:xfrm>
            <a:off x="0" y="3640950"/>
            <a:ext cx="594300" cy="49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u="sng">
                <a:solidFill>
                  <a:schemeClr val="dk1"/>
                </a:solidFill>
                <a:latin typeface="Antonio"/>
                <a:ea typeface="Antonio"/>
                <a:cs typeface="Antonio"/>
                <a:sym typeface="Antonio"/>
              </a:rPr>
              <a:t>04</a:t>
            </a:r>
            <a:endParaRPr sz="2000" b="1" u="sng">
              <a:solidFill>
                <a:schemeClr val="dk1"/>
              </a:solidFill>
              <a:latin typeface="Antonio"/>
              <a:ea typeface="Antonio"/>
              <a:cs typeface="Antonio"/>
              <a:sym typeface="Antonio"/>
            </a:endParaRPr>
          </a:p>
        </p:txBody>
      </p:sp>
      <p:grpSp>
        <p:nvGrpSpPr>
          <p:cNvPr id="333" name="Google Shape;333;p27"/>
          <p:cNvGrpSpPr/>
          <p:nvPr/>
        </p:nvGrpSpPr>
        <p:grpSpPr>
          <a:xfrm>
            <a:off x="6933171" y="474114"/>
            <a:ext cx="1710158" cy="1626172"/>
            <a:chOff x="6841808" y="689283"/>
            <a:chExt cx="1710158" cy="1626172"/>
          </a:xfrm>
        </p:grpSpPr>
        <p:sp>
          <p:nvSpPr>
            <p:cNvPr id="334" name="Google Shape;334;p27"/>
            <p:cNvSpPr/>
            <p:nvPr/>
          </p:nvSpPr>
          <p:spPr>
            <a:xfrm>
              <a:off x="8129116" y="727889"/>
              <a:ext cx="422851" cy="382309"/>
            </a:xfrm>
            <a:custGeom>
              <a:avLst/>
              <a:gdLst/>
              <a:ahLst/>
              <a:cxnLst/>
              <a:rect l="l" t="t" r="r" b="b"/>
              <a:pathLst>
                <a:path w="10503" h="9496" extrusionOk="0">
                  <a:moveTo>
                    <a:pt x="5251" y="0"/>
                  </a:moveTo>
                  <a:cubicBezTo>
                    <a:pt x="3991" y="0"/>
                    <a:pt x="2735" y="499"/>
                    <a:pt x="1801" y="1487"/>
                  </a:cubicBezTo>
                  <a:cubicBezTo>
                    <a:pt x="0" y="3391"/>
                    <a:pt x="84" y="6395"/>
                    <a:pt x="1990" y="8196"/>
                  </a:cubicBezTo>
                  <a:cubicBezTo>
                    <a:pt x="2907" y="9065"/>
                    <a:pt x="4079" y="9495"/>
                    <a:pt x="5249" y="9495"/>
                  </a:cubicBezTo>
                  <a:cubicBezTo>
                    <a:pt x="6509" y="9495"/>
                    <a:pt x="7765" y="8997"/>
                    <a:pt x="8699" y="8010"/>
                  </a:cubicBezTo>
                  <a:cubicBezTo>
                    <a:pt x="10503" y="6103"/>
                    <a:pt x="10416" y="3099"/>
                    <a:pt x="8513" y="1298"/>
                  </a:cubicBezTo>
                  <a:cubicBezTo>
                    <a:pt x="7594" y="431"/>
                    <a:pt x="6422" y="0"/>
                    <a:pt x="5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41808" y="945533"/>
              <a:ext cx="422891" cy="382349"/>
            </a:xfrm>
            <a:custGeom>
              <a:avLst/>
              <a:gdLst/>
              <a:ahLst/>
              <a:cxnLst/>
              <a:rect l="l" t="t" r="r" b="b"/>
              <a:pathLst>
                <a:path w="10504" h="9497" extrusionOk="0">
                  <a:moveTo>
                    <a:pt x="5253" y="1"/>
                  </a:moveTo>
                  <a:cubicBezTo>
                    <a:pt x="3993" y="1"/>
                    <a:pt x="2736" y="499"/>
                    <a:pt x="1802" y="1487"/>
                  </a:cubicBezTo>
                  <a:cubicBezTo>
                    <a:pt x="1" y="3393"/>
                    <a:pt x="84" y="6397"/>
                    <a:pt x="1991" y="8198"/>
                  </a:cubicBezTo>
                  <a:cubicBezTo>
                    <a:pt x="2908" y="9066"/>
                    <a:pt x="4081" y="9496"/>
                    <a:pt x="5251" y="9496"/>
                  </a:cubicBezTo>
                  <a:cubicBezTo>
                    <a:pt x="6511" y="9496"/>
                    <a:pt x="7769" y="8998"/>
                    <a:pt x="8702" y="8009"/>
                  </a:cubicBezTo>
                  <a:cubicBezTo>
                    <a:pt x="10503" y="6106"/>
                    <a:pt x="10417" y="3099"/>
                    <a:pt x="8513" y="1298"/>
                  </a:cubicBezTo>
                  <a:cubicBezTo>
                    <a:pt x="7596" y="431"/>
                    <a:pt x="6423" y="1"/>
                    <a:pt x="5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886430" y="1933146"/>
              <a:ext cx="422851" cy="382309"/>
            </a:xfrm>
            <a:custGeom>
              <a:avLst/>
              <a:gdLst/>
              <a:ahLst/>
              <a:cxnLst/>
              <a:rect l="l" t="t" r="r" b="b"/>
              <a:pathLst>
                <a:path w="10503" h="9496" extrusionOk="0">
                  <a:moveTo>
                    <a:pt x="5254" y="1"/>
                  </a:moveTo>
                  <a:cubicBezTo>
                    <a:pt x="3994" y="1"/>
                    <a:pt x="2737" y="499"/>
                    <a:pt x="1804" y="1487"/>
                  </a:cubicBezTo>
                  <a:cubicBezTo>
                    <a:pt x="0" y="3391"/>
                    <a:pt x="86" y="6395"/>
                    <a:pt x="1990" y="8199"/>
                  </a:cubicBezTo>
                  <a:cubicBezTo>
                    <a:pt x="2908" y="9066"/>
                    <a:pt x="4080" y="9496"/>
                    <a:pt x="5250" y="9496"/>
                  </a:cubicBezTo>
                  <a:cubicBezTo>
                    <a:pt x="6510" y="9496"/>
                    <a:pt x="7768" y="8997"/>
                    <a:pt x="8702" y="8010"/>
                  </a:cubicBezTo>
                  <a:cubicBezTo>
                    <a:pt x="10503" y="6104"/>
                    <a:pt x="10419" y="3099"/>
                    <a:pt x="8513" y="1298"/>
                  </a:cubicBezTo>
                  <a:cubicBezTo>
                    <a:pt x="7596" y="431"/>
                    <a:pt x="6424" y="1"/>
                    <a:pt x="5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030788" y="906119"/>
              <a:ext cx="1323024" cy="1232600"/>
            </a:xfrm>
            <a:custGeom>
              <a:avLst/>
              <a:gdLst/>
              <a:ahLst/>
              <a:cxnLst/>
              <a:rect l="l" t="t" r="r" b="b"/>
              <a:pathLst>
                <a:path w="32862" h="30616" extrusionOk="0">
                  <a:moveTo>
                    <a:pt x="32200" y="640"/>
                  </a:moveTo>
                  <a:lnTo>
                    <a:pt x="26186" y="29599"/>
                  </a:lnTo>
                  <a:lnTo>
                    <a:pt x="1115" y="5895"/>
                  </a:lnTo>
                  <a:lnTo>
                    <a:pt x="32200" y="640"/>
                  </a:lnTo>
                  <a:close/>
                  <a:moveTo>
                    <a:pt x="32862" y="1"/>
                  </a:moveTo>
                  <a:lnTo>
                    <a:pt x="1" y="5559"/>
                  </a:lnTo>
                  <a:lnTo>
                    <a:pt x="26506" y="30616"/>
                  </a:lnTo>
                  <a:lnTo>
                    <a:pt x="32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586263" y="6892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376700" y="1742970"/>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445250" y="1468083"/>
              <a:ext cx="93000" cy="93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953941" y="190545"/>
            <a:ext cx="4095480" cy="507957"/>
          </a:xfrm>
        </p:spPr>
        <p:txBody>
          <a:bodyPr/>
          <a:lstStyle/>
          <a:p>
            <a:r>
              <a:rPr lang="en-AU" sz="2000" dirty="0" smtClean="0">
                <a:solidFill>
                  <a:schemeClr val="accent1">
                    <a:lumMod val="60000"/>
                    <a:lumOff val="40000"/>
                  </a:schemeClr>
                </a:solidFill>
                <a:latin typeface="Britannic Bold" panose="020B0903060703020204" pitchFamily="34" charset="0"/>
              </a:rPr>
              <a:t>STEM </a:t>
            </a:r>
            <a:r>
              <a:rPr lang="en-AU" sz="2000" dirty="0" smtClean="0">
                <a:solidFill>
                  <a:schemeClr val="accent1">
                    <a:lumMod val="60000"/>
                    <a:lumOff val="40000"/>
                  </a:schemeClr>
                </a:solidFill>
                <a:latin typeface="Britannic Bold" panose="020B0903060703020204" pitchFamily="34" charset="0"/>
              </a:rPr>
              <a:t>and Enterprise </a:t>
            </a:r>
            <a:br>
              <a:rPr lang="en-AU" sz="2000" dirty="0" smtClean="0">
                <a:solidFill>
                  <a:schemeClr val="accent1">
                    <a:lumMod val="60000"/>
                    <a:lumOff val="40000"/>
                  </a:schemeClr>
                </a:solidFill>
                <a:latin typeface="Britannic Bold" panose="020B0903060703020204" pitchFamily="34" charset="0"/>
              </a:rPr>
            </a:br>
            <a:r>
              <a:rPr lang="en-AU" sz="2000" dirty="0" smtClean="0">
                <a:solidFill>
                  <a:schemeClr val="accent1">
                    <a:lumMod val="60000"/>
                    <a:lumOff val="40000"/>
                  </a:schemeClr>
                </a:solidFill>
                <a:latin typeface="Britannic Bold" panose="020B0903060703020204" pitchFamily="34" charset="0"/>
              </a:rPr>
              <a:t>Learning </a:t>
            </a:r>
            <a:r>
              <a:rPr lang="en-AU" sz="2000" dirty="0" smtClean="0">
                <a:solidFill>
                  <a:schemeClr val="accent1">
                    <a:lumMod val="60000"/>
                    <a:lumOff val="40000"/>
                  </a:schemeClr>
                </a:solidFill>
                <a:latin typeface="Britannic Bold" panose="020B0903060703020204" pitchFamily="34" charset="0"/>
              </a:rPr>
              <a:t>at BPS</a:t>
            </a:r>
            <a:endParaRPr lang="en-AU" sz="2000" dirty="0">
              <a:solidFill>
                <a:schemeClr val="accent1">
                  <a:lumMod val="60000"/>
                  <a:lumOff val="40000"/>
                </a:schemeClr>
              </a:solidFill>
              <a:latin typeface="Britannic Bold" panose="020B0903060703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274" y="833407"/>
            <a:ext cx="2800381" cy="2100286"/>
          </a:xfrm>
          <a:prstGeom prst="rect">
            <a:avLst/>
          </a:prstGeom>
        </p:spPr>
      </p:pic>
      <p:pic>
        <p:nvPicPr>
          <p:cNvPr id="2052" name="Picture 4" descr="https://attachments.office.net/owa/Karen.Knox736%40schools.sa.edu.au/service.svc/s/GetAttachmentThumbnail?id=AAMkAGNkMDJmNTRkLTc3NWMtNDllOS1iNDExLTc0YjFkMThlY2JhMwBGAAAAAACGMT%2BQ%2FHHsQ7hui9vMVe%2BIBwBHcQoU%2FHSJT6Q38y2rbCOmAAAAO1lXAABoFLQWw8y4RYhazWM9gD6tAAjSOjeBAAABEgAQAMglvoNCjGNMqpkjfoKwyrM%3D&amp;thumbnailType=2&amp;token=eyJhbGciOiJSUzI1NiIsImtpZCI6IjczRkI5QkJFRjYzNjc4RDRGN0U4NEI0NDBCQUJCMTJBMzM5RDlGOTgiLCJ0eXAiOiJKV1QiLCJ4NXQiOiJjX3VidnZZMmVOVDM2RXRFQzZ1eEtqT2RuNWcifQ.eyJvcmlnaW4iOiJodHRwczovL291dGxvb2sub2ZmaWNlLmNvbSIsInVjIjoiOWVlN2E5NGQzNGQyNDNkYTk2OTM0ZGE1MjBiNjJhMTAiLCJ2ZXIiOiJFeGNoYW5nZS5DYWxsYmFjay5WMSIsImFwcGN0eHNlbmRlciI6Ik93YURvd25sb2FkQDczYmJmNGU5LTA2ODgtNDk0Ni1hZWE5LWJkMGJiNDBlY2YwNyIsImlzc3JpbmciOiJXVyIsImFwcGN0eCI6IntcIm1zZXhjaHByb3RcIjpcIm93YVwiLFwicHVpZFwiOlwiMTE1Mzc2NTkzMTcyNjg4MzE1NlwiLFwic2NvcGVcIjpcIk93YURvd25sb2FkXCIsXCJvaWRcIjpcIjgzYTg5MTZmLWNlYjYtNDk0Mi1iMTBhLTBjNzNkMDkwNTRiYlwiLFwicHJpbWFyeXNpZFwiOlwiUy0xLTUtMjEtMjQyNjIyMjkxOS0xNDkxNTM1NzgyLTMxMjk3NTQ3NDYtNzY0NjMyMlwifSIsIm5iZiI6MTcwMTE2Mzk4OCwiZXhwIjoxNzAxMTY0NTg4LCJpc3MiOiIwMDAwMDAwMi0wMDAwLTBmZjEtY2UwMC0wMDAwMDAwMDAwMDBANzNiYmY0ZTktMDY4OC00OTQ2LWFlYTktYmQwYmI0MGVjZjA3IiwiYXVkIjoiMDAwMDAwMDItMDAwMC0wZmYxLWNlMDAtMDAwMDAwMDAwMDAwL2F0dGFjaG1lbnRzLm9mZmljZS5uZXRANzNiYmY0ZTktMDY4OC00OTQ2LWFlYTktYmQwYmI0MGVjZjA3IiwiaGFwcCI6Im93YSJ9.bE47UrmcU3zJD1GFPuYhSER7Fbs270YdFAIX0evaMPcBr9g57qFQ7NR3ao99Y9b_gETeNP5LzDcDwnzz-nN-WSN3VM1HbWjlI7xhjFxz1ofNcPEae_LWEApHpJJAI0cVHLSm2d5x_chDhSp5knRRr0IJfvZnSAUHSzSaXAAvIFWq_bAGsviZLnCzjGtVagIDIKyRZiMvqK0DdX-8rGGQel5L1DJS3XLWdUHSO2uVt0WUhooJ2Yl_2ZQvpSbStGtikbLXd6gvcolRzJDkgn5IpXhCKzAAmE2PFqZOTulmfE6Miv_24vDFOiXGcBM5qmaimnCoGY5KoD6MEOdGaXEVQQ&amp;X-OWA-CANARY=Og5R-C6jek2N3T-AxU-xRqChM63179sYvruhCqYXmYNObTXr83rCRG1u4DpoStUgKW0HUAWwq1I.&amp;owa=outlook.office.com&amp;scriptVer=20231117004.11&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7285" y="3051701"/>
            <a:ext cx="2937454" cy="189710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attachments.office.net/owa/Karen.Knox736%40schools.sa.edu.au/service.svc/s/GetAttachmentThumbnail?id=AAMkAGNkMDJmNTRkLTc3NWMtNDllOS1iNDExLTc0YjFkMThlY2JhMwBGAAAAAACGMT%2BQ%2FHHsQ7hui9vMVe%2BIBwBHcQoU%2FHSJT6Q38y2rbCOmAAAAO1lXAABoFLQWw8y4RYhazWM9gD6tAAldu7FDAAABEgAQAA%2Bc7btqZEVJg6wilktl%2BEw%3D&amp;thumbnailType=2&amp;token=eyJhbGciOiJSUzI1NiIsImtpZCI6IjczRkI5QkJFRjYzNjc4RDRGN0U4NEI0NDBCQUJCMTJBMzM5RDlGOTgiLCJ0eXAiOiJKV1QiLCJ4NXQiOiJjX3VidnZZMmVOVDM2RXRFQzZ1eEtqT2RuNWcifQ.eyJvcmlnaW4iOiJodHRwczovL291dGxvb2sub2ZmaWNlLmNvbSIsInVjIjoiOWVlN2E5NGQzNGQyNDNkYTk2OTM0ZGE1MjBiNjJhMTAiLCJ2ZXIiOiJFeGNoYW5nZS5DYWxsYmFjay5WMSIsImFwcGN0eHNlbmRlciI6Ik93YURvd25sb2FkQDczYmJmNGU5LTA2ODgtNDk0Ni1hZWE5LWJkMGJiNDBlY2YwNyIsImlzc3JpbmciOiJXVyIsImFwcGN0eCI6IntcIm1zZXhjaHByb3RcIjpcIm93YVwiLFwicHVpZFwiOlwiMTE1Mzc2NTkzMTcyNjg4MzE1NlwiLFwic2NvcGVcIjpcIk93YURvd25sb2FkXCIsXCJvaWRcIjpcIjgzYTg5MTZmLWNlYjYtNDk0Mi1iMTBhLTBjNzNkMDkwNTRiYlwiLFwicHJpbWFyeXNpZFwiOlwiUy0xLTUtMjEtMjQyNjIyMjkxOS0xNDkxNTM1NzgyLTMxMjk3NTQ3NDYtNzY0NjMyMlwifSIsIm5iZiI6MTcwMTIwMzMwNCwiZXhwIjoxNzAxMjAzOTA0LCJpc3MiOiIwMDAwMDAwMi0wMDAwLTBmZjEtY2UwMC0wMDAwMDAwMDAwMDBANzNiYmY0ZTktMDY4OC00OTQ2LWFlYTktYmQwYmI0MGVjZjA3IiwiYXVkIjoiMDAwMDAwMDItMDAwMC0wZmYxLWNlMDAtMDAwMDAwMDAwMDAwL2F0dGFjaG1lbnRzLm9mZmljZS5uZXRANzNiYmY0ZTktMDY4OC00OTQ2LWFlYTktYmQwYmI0MGVjZjA3IiwiaGFwcCI6Im93YSJ9.Pa-SnsYFcZUg1HXBbuVtkKOBpqXgQ2qj0UE9c1KFcIUvJIuaoW-z8BhN3Tf-vujBpGdzWpE_4oZ5Gwr0DetiRw9lUdOuOu1dV5P4W7O8XwSlJe4uiWj3dGfEO18ExuGfGNMDi-irI6Gd9gu6FzAasaGQBBAeol818JqoDMnw67UPHA4g_jiu3Cwff85qqgf1Y7dZRJM2d353PSsHJirc-hHu70HHFZuuaP0RFsIaPWYYwq-4m6ICyA-GQOvj7bgWoeIyOGrI7voehCpE8SRTkPILBqxiPV4hqzdVLwNKtux-KetBKrrHJuCKBhgNPNDa7lhryCJdwcA-VqrMuh5LkQ&amp;X-OWA-CANARY=GUF7O20QeUio9_mKPBhmviAB1KpQ8NsYYgXkpWVWDOPBMJXJ-Pd_CdODoNdp4YG3c0LesKo1IyI.&amp;owa=outlook.office.com&amp;scriptVer=20231117004.12&amp;animation=tr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444" y="3068598"/>
            <a:ext cx="2235961" cy="18802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blog.brightonps.sa.edu.au/wp-content/uploads/2023/05/watching-excavator-225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389" y="328040"/>
            <a:ext cx="1941337" cy="25884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appy Valley Reservoir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3860" y="3051393"/>
            <a:ext cx="2545430" cy="19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51781"/>
      </p:ext>
    </p:extLst>
  </p:cSld>
  <p:clrMapOvr>
    <a:masterClrMapping/>
  </p:clrMapOvr>
</p:sld>
</file>

<file path=ppt/theme/theme1.xml><?xml version="1.0" encoding="utf-8"?>
<a:theme xmlns:a="http://schemas.openxmlformats.org/drawingml/2006/main" name="Units Of Measurement by Slidesgo">
  <a:themeElements>
    <a:clrScheme name="Simple Light">
      <a:dk1>
        <a:srgbClr val="FEFFFA"/>
      </a:dk1>
      <a:lt1>
        <a:srgbClr val="EA645F"/>
      </a:lt1>
      <a:dk2>
        <a:srgbClr val="EFD14C"/>
      </a:dk2>
      <a:lt2>
        <a:srgbClr val="F8C207"/>
      </a:lt2>
      <a:accent1>
        <a:srgbClr val="4EBACE"/>
      </a:accent1>
      <a:accent2>
        <a:srgbClr val="162F4F"/>
      </a:accent2>
      <a:accent3>
        <a:srgbClr val="4A4AF2"/>
      </a:accent3>
      <a:accent4>
        <a:srgbClr val="FFFFFF"/>
      </a:accent4>
      <a:accent5>
        <a:srgbClr val="FFFFFF"/>
      </a:accent5>
      <a:accent6>
        <a:srgbClr val="FFFFFF"/>
      </a:accent6>
      <a:hlink>
        <a:srgbClr val="FEFF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FEFFFA"/>
    </a:dk1>
    <a:lt1>
      <a:srgbClr val="EA645F"/>
    </a:lt1>
    <a:dk2>
      <a:srgbClr val="EFD14C"/>
    </a:dk2>
    <a:lt2>
      <a:srgbClr val="F8C207"/>
    </a:lt2>
    <a:accent1>
      <a:srgbClr val="4EBACE"/>
    </a:accent1>
    <a:accent2>
      <a:srgbClr val="162F4F"/>
    </a:accent2>
    <a:accent3>
      <a:srgbClr val="4A4AF2"/>
    </a:accent3>
    <a:accent4>
      <a:srgbClr val="FFFFFF"/>
    </a:accent4>
    <a:accent5>
      <a:srgbClr val="FFFFFF"/>
    </a:accent5>
    <a:accent6>
      <a:srgbClr val="FFFFFF"/>
    </a:accent6>
    <a:hlink>
      <a:srgbClr val="FEFFFA"/>
    </a:hlink>
    <a:folHlink>
      <a:srgbClr val="0097A7"/>
    </a:folHlink>
  </a:clrScheme>
</a:themeOverride>
</file>

<file path=ppt/theme/themeOverride2.xml><?xml version="1.0" encoding="utf-8"?>
<a:themeOverride xmlns:a="http://schemas.openxmlformats.org/drawingml/2006/main">
  <a:clrScheme name="Simple Light">
    <a:dk1>
      <a:srgbClr val="FEFFFA"/>
    </a:dk1>
    <a:lt1>
      <a:srgbClr val="EA645F"/>
    </a:lt1>
    <a:dk2>
      <a:srgbClr val="EFD14C"/>
    </a:dk2>
    <a:lt2>
      <a:srgbClr val="F8C207"/>
    </a:lt2>
    <a:accent1>
      <a:srgbClr val="4EBACE"/>
    </a:accent1>
    <a:accent2>
      <a:srgbClr val="162F4F"/>
    </a:accent2>
    <a:accent3>
      <a:srgbClr val="4A4AF2"/>
    </a:accent3>
    <a:accent4>
      <a:srgbClr val="FFFFFF"/>
    </a:accent4>
    <a:accent5>
      <a:srgbClr val="FFFFFF"/>
    </a:accent5>
    <a:accent6>
      <a:srgbClr val="FFFFFF"/>
    </a:accent6>
    <a:hlink>
      <a:srgbClr val="FEFFFA"/>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810</TotalTime>
  <Words>174</Words>
  <Application>Microsoft Office PowerPoint</Application>
  <PresentationFormat>On-screen Show (16:9)</PresentationFormat>
  <Paragraphs>49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Antonio</vt:lpstr>
      <vt:lpstr>Arial</vt:lpstr>
      <vt:lpstr>Britannic Bold</vt:lpstr>
      <vt:lpstr>Google Sans</vt:lpstr>
      <vt:lpstr>Space Mono</vt:lpstr>
      <vt:lpstr>Units Of Measurement by Slidesgo</vt:lpstr>
      <vt:lpstr>Mathematics at BPS</vt:lpstr>
      <vt:lpstr>Acknowledgement of Country</vt:lpstr>
      <vt:lpstr>Australian Curriculum: Mathematics</vt:lpstr>
      <vt:lpstr>Big Ideas in Number</vt:lpstr>
      <vt:lpstr>What does it mean to trust the count?</vt:lpstr>
      <vt:lpstr>Tuning children into Mathematics</vt:lpstr>
      <vt:lpstr>Building Curiosity in Mathematics</vt:lpstr>
      <vt:lpstr>STEM and Enterprise  Learning at BPS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at BPS</dc:title>
  <cp:lastModifiedBy>Knox, Karen (Brighton Primary School)</cp:lastModifiedBy>
  <cp:revision>26</cp:revision>
  <dcterms:modified xsi:type="dcterms:W3CDTF">2023-11-28T21:20:31Z</dcterms:modified>
</cp:coreProperties>
</file>